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1" r:id="rId1"/>
  </p:sldMasterIdLst>
  <p:notesMasterIdLst>
    <p:notesMasterId r:id="rId65"/>
  </p:notesMasterIdLst>
  <p:handoutMasterIdLst>
    <p:handoutMasterId r:id="rId66"/>
  </p:handoutMasterIdLst>
  <p:sldIdLst>
    <p:sldId id="256" r:id="rId2"/>
    <p:sldId id="303" r:id="rId3"/>
    <p:sldId id="304" r:id="rId4"/>
    <p:sldId id="259" r:id="rId5"/>
    <p:sldId id="310" r:id="rId6"/>
    <p:sldId id="264" r:id="rId7"/>
    <p:sldId id="265" r:id="rId8"/>
    <p:sldId id="318" r:id="rId9"/>
    <p:sldId id="313" r:id="rId10"/>
    <p:sldId id="317" r:id="rId11"/>
    <p:sldId id="316" r:id="rId12"/>
    <p:sldId id="315" r:id="rId13"/>
    <p:sldId id="314" r:id="rId14"/>
    <p:sldId id="312" r:id="rId15"/>
    <p:sldId id="319" r:id="rId16"/>
    <p:sldId id="320" r:id="rId17"/>
    <p:sldId id="311" r:id="rId18"/>
    <p:sldId id="263" r:id="rId19"/>
    <p:sldId id="260" r:id="rId20"/>
    <p:sldId id="307" r:id="rId21"/>
    <p:sldId id="308" r:id="rId22"/>
    <p:sldId id="261" r:id="rId23"/>
    <p:sldId id="266" r:id="rId24"/>
    <p:sldId id="267" r:id="rId25"/>
    <p:sldId id="268" r:id="rId26"/>
    <p:sldId id="270" r:id="rId27"/>
    <p:sldId id="309" r:id="rId28"/>
    <p:sldId id="269" r:id="rId29"/>
    <p:sldId id="271" r:id="rId30"/>
    <p:sldId id="272" r:id="rId31"/>
    <p:sldId id="273" r:id="rId32"/>
    <p:sldId id="274" r:id="rId33"/>
    <p:sldId id="286" r:id="rId34"/>
    <p:sldId id="301" r:id="rId35"/>
    <p:sldId id="283" r:id="rId36"/>
    <p:sldId id="280" r:id="rId37"/>
    <p:sldId id="282" r:id="rId38"/>
    <p:sldId id="277" r:id="rId39"/>
    <p:sldId id="278" r:id="rId40"/>
    <p:sldId id="279" r:id="rId41"/>
    <p:sldId id="276" r:id="rId42"/>
    <p:sldId id="290" r:id="rId43"/>
    <p:sldId id="281" r:id="rId44"/>
    <p:sldId id="321" r:id="rId45"/>
    <p:sldId id="322" r:id="rId46"/>
    <p:sldId id="306" r:id="rId47"/>
    <p:sldId id="302" r:id="rId48"/>
    <p:sldId id="285" r:id="rId49"/>
    <p:sldId id="287" r:id="rId50"/>
    <p:sldId id="305" r:id="rId51"/>
    <p:sldId id="288" r:id="rId52"/>
    <p:sldId id="289" r:id="rId53"/>
    <p:sldId id="291" r:id="rId54"/>
    <p:sldId id="292" r:id="rId55"/>
    <p:sldId id="293" r:id="rId56"/>
    <p:sldId id="294" r:id="rId57"/>
    <p:sldId id="295" r:id="rId58"/>
    <p:sldId id="296" r:id="rId59"/>
    <p:sldId id="297" r:id="rId60"/>
    <p:sldId id="298" r:id="rId61"/>
    <p:sldId id="299" r:id="rId62"/>
    <p:sldId id="300" r:id="rId63"/>
    <p:sldId id="323" r:id="rId64"/>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65673-05CF-FA24-BC0E-0B99E8BB4C2B}" v="472" dt="2024-09-06T20:41:55.592"/>
    <p1510:client id="{5E5A26F7-F556-E8AF-858B-F53391E97B6B}" v="223" dt="2024-09-06T09:52:35.521"/>
    <p1510:client id="{DDA9EE8C-0AE1-3CE9-32D2-BACA10A6A29E}" v="368" dt="2024-09-07T07:43:46.05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dier MULLER" userId="S::didier.muller@divlyc.ch::9b7f4815-801a-4f60-89ee-671fa11d495d" providerId="AD" clId="Web-{86F36E32-63C4-46E9-CBCD-A716E31E595D}"/>
    <pc:docChg chg="addSld modSld sldOrd">
      <pc:chgData name="Didier MULLER" userId="S::didier.muller@divlyc.ch::9b7f4815-801a-4f60-89ee-671fa11d495d" providerId="AD" clId="Web-{86F36E32-63C4-46E9-CBCD-A716E31E595D}" dt="2024-03-23T09:46:54.832" v="74" actId="20577"/>
      <pc:docMkLst>
        <pc:docMk/>
      </pc:docMkLst>
      <pc:sldChg chg="addSp delSp modSp ord">
        <pc:chgData name="Didier MULLER" userId="S::didier.muller@divlyc.ch::9b7f4815-801a-4f60-89ee-671fa11d495d" providerId="AD" clId="Web-{86F36E32-63C4-46E9-CBCD-A716E31E595D}" dt="2024-03-23T09:46:54.832" v="74" actId="20577"/>
        <pc:sldMkLst>
          <pc:docMk/>
          <pc:sldMk cId="1770758587" sldId="259"/>
        </pc:sldMkLst>
        <pc:spChg chg="mod">
          <ac:chgData name="Didier MULLER" userId="S::didier.muller@divlyc.ch::9b7f4815-801a-4f60-89ee-671fa11d495d" providerId="AD" clId="Web-{86F36E32-63C4-46E9-CBCD-A716E31E595D}" dt="2024-03-23T09:34:07.868" v="44" actId="20577"/>
          <ac:spMkLst>
            <pc:docMk/>
            <pc:sldMk cId="1770758587" sldId="259"/>
            <ac:spMk id="2" creationId="{58A0A402-7A55-1BAD-21B6-3C62CAF28C7D}"/>
          </ac:spMkLst>
        </pc:spChg>
        <pc:spChg chg="mod ord">
          <ac:chgData name="Didier MULLER" userId="S::didier.muller@divlyc.ch::9b7f4815-801a-4f60-89ee-671fa11d495d" providerId="AD" clId="Web-{86F36E32-63C4-46E9-CBCD-A716E31E595D}" dt="2024-03-23T09:46:54.832" v="74" actId="20577"/>
          <ac:spMkLst>
            <pc:docMk/>
            <pc:sldMk cId="1770758587" sldId="259"/>
            <ac:spMk id="3" creationId="{736545EE-C19E-CBB7-E08F-7A4B9AC8793B}"/>
          </ac:spMkLst>
        </pc:spChg>
        <pc:spChg chg="del">
          <ac:chgData name="Didier MULLER" userId="S::didier.muller@divlyc.ch::9b7f4815-801a-4f60-89ee-671fa11d495d" providerId="AD" clId="Web-{86F36E32-63C4-46E9-CBCD-A716E31E595D}" dt="2024-03-23T09:30:18.740" v="5"/>
          <ac:spMkLst>
            <pc:docMk/>
            <pc:sldMk cId="1770758587" sldId="259"/>
            <ac:spMk id="18" creationId="{8380AD67-C5CA-4918-B4BB-C359BB03EEDD}"/>
          </ac:spMkLst>
        </pc:spChg>
        <pc:spChg chg="del">
          <ac:chgData name="Didier MULLER" userId="S::didier.muller@divlyc.ch::9b7f4815-801a-4f60-89ee-671fa11d495d" providerId="AD" clId="Web-{86F36E32-63C4-46E9-CBCD-A716E31E595D}" dt="2024-03-23T09:30:18.740" v="5"/>
          <ac:spMkLst>
            <pc:docMk/>
            <pc:sldMk cId="1770758587" sldId="259"/>
            <ac:spMk id="20" creationId="{EABAD4DA-87BA-4F70-9EF0-45C6BCF17823}"/>
          </ac:spMkLst>
        </pc:spChg>
        <pc:spChg chg="del">
          <ac:chgData name="Didier MULLER" userId="S::didier.muller@divlyc.ch::9b7f4815-801a-4f60-89ee-671fa11d495d" providerId="AD" clId="Web-{86F36E32-63C4-46E9-CBCD-A716E31E595D}" dt="2024-03-23T09:30:18.740" v="5"/>
          <ac:spMkLst>
            <pc:docMk/>
            <pc:sldMk cId="1770758587" sldId="259"/>
            <ac:spMk id="22" creationId="{915128D9-2797-47FA-B6FE-EC24E6B8437A}"/>
          </ac:spMkLst>
        </pc:spChg>
        <pc:spChg chg="add">
          <ac:chgData name="Didier MULLER" userId="S::didier.muller@divlyc.ch::9b7f4815-801a-4f60-89ee-671fa11d495d" providerId="AD" clId="Web-{86F36E32-63C4-46E9-CBCD-A716E31E595D}" dt="2024-03-23T09:30:18.740" v="5"/>
          <ac:spMkLst>
            <pc:docMk/>
            <pc:sldMk cId="1770758587" sldId="259"/>
            <ac:spMk id="27" creationId="{8380AD67-C5CA-4918-B4BB-C359BB03EEDD}"/>
          </ac:spMkLst>
        </pc:spChg>
        <pc:spChg chg="add">
          <ac:chgData name="Didier MULLER" userId="S::didier.muller@divlyc.ch::9b7f4815-801a-4f60-89ee-671fa11d495d" providerId="AD" clId="Web-{86F36E32-63C4-46E9-CBCD-A716E31E595D}" dt="2024-03-23T09:30:18.740" v="5"/>
          <ac:spMkLst>
            <pc:docMk/>
            <pc:sldMk cId="1770758587" sldId="259"/>
            <ac:spMk id="29" creationId="{EABAD4DA-87BA-4F70-9EF0-45C6BCF17823}"/>
          </ac:spMkLst>
        </pc:spChg>
        <pc:spChg chg="add">
          <ac:chgData name="Didier MULLER" userId="S::didier.muller@divlyc.ch::9b7f4815-801a-4f60-89ee-671fa11d495d" providerId="AD" clId="Web-{86F36E32-63C4-46E9-CBCD-A716E31E595D}" dt="2024-03-23T09:30:18.740" v="5"/>
          <ac:spMkLst>
            <pc:docMk/>
            <pc:sldMk cId="1770758587" sldId="259"/>
            <ac:spMk id="31" creationId="{915128D9-2797-47FA-B6FE-EC24E6B8437A}"/>
          </ac:spMkLst>
        </pc:spChg>
        <pc:picChg chg="add mod">
          <ac:chgData name="Didier MULLER" userId="S::didier.muller@divlyc.ch::9b7f4815-801a-4f60-89ee-671fa11d495d" providerId="AD" clId="Web-{86F36E32-63C4-46E9-CBCD-A716E31E595D}" dt="2024-03-23T09:30:18.740" v="5"/>
          <ac:picMkLst>
            <pc:docMk/>
            <pc:sldMk cId="1770758587" sldId="259"/>
            <ac:picMk id="4" creationId="{18382062-AA9C-FA9B-39EA-56E9C07F80B0}"/>
          </ac:picMkLst>
        </pc:picChg>
        <pc:picChg chg="del">
          <ac:chgData name="Didier MULLER" userId="S::didier.muller@divlyc.ch::9b7f4815-801a-4f60-89ee-671fa11d495d" providerId="AD" clId="Web-{86F36E32-63C4-46E9-CBCD-A716E31E595D}" dt="2024-03-23T09:30:12.115" v="3"/>
          <ac:picMkLst>
            <pc:docMk/>
            <pc:sldMk cId="1770758587" sldId="259"/>
            <ac:picMk id="5" creationId="{DDD17B68-9107-FB34-3BCA-7276815B1B43}"/>
          </ac:picMkLst>
        </pc:picChg>
      </pc:sldChg>
      <pc:sldChg chg="add replId">
        <pc:chgData name="Didier MULLER" userId="S::didier.muller@divlyc.ch::9b7f4815-801a-4f60-89ee-671fa11d495d" providerId="AD" clId="Web-{86F36E32-63C4-46E9-CBCD-A716E31E595D}" dt="2024-03-23T09:29:13.176" v="0"/>
        <pc:sldMkLst>
          <pc:docMk/>
          <pc:sldMk cId="3173647728" sldId="301"/>
        </pc:sldMkLst>
      </pc:sldChg>
    </pc:docChg>
  </pc:docChgLst>
  <pc:docChgLst>
    <pc:chgData name="Didier MULLER" userId="S::didier.muller@divlyc.ch::9b7f4815-801a-4f60-89ee-671fa11d495d" providerId="AD" clId="Web-{82EAFFFA-AE27-8ADC-4118-160AD3FD2A33}"/>
    <pc:docChg chg="addSld delSld modSld sldOrd">
      <pc:chgData name="Didier MULLER" userId="S::didier.muller@divlyc.ch::9b7f4815-801a-4f60-89ee-671fa11d495d" providerId="AD" clId="Web-{82EAFFFA-AE27-8ADC-4118-160AD3FD2A33}" dt="2024-03-05T15:01:09.557" v="278"/>
      <pc:docMkLst>
        <pc:docMk/>
      </pc:docMkLst>
      <pc:sldChg chg="delSp modSp del">
        <pc:chgData name="Didier MULLER" userId="S::didier.muller@divlyc.ch::9b7f4815-801a-4f60-89ee-671fa11d495d" providerId="AD" clId="Web-{82EAFFFA-AE27-8ADC-4118-160AD3FD2A33}" dt="2024-03-05T15:00:25.525" v="273"/>
        <pc:sldMkLst>
          <pc:docMk/>
          <pc:sldMk cId="3456200558" sldId="257"/>
        </pc:sldMkLst>
        <pc:spChg chg="mod">
          <ac:chgData name="Didier MULLER" userId="S::didier.muller@divlyc.ch::9b7f4815-801a-4f60-89ee-671fa11d495d" providerId="AD" clId="Web-{82EAFFFA-AE27-8ADC-4118-160AD3FD2A33}" dt="2024-03-05T14:35:18.090" v="97" actId="20577"/>
          <ac:spMkLst>
            <pc:docMk/>
            <pc:sldMk cId="3456200558" sldId="257"/>
            <ac:spMk id="2" creationId="{333DFA33-A3F9-0D6A-D290-1E82EE1A8092}"/>
          </ac:spMkLst>
        </pc:spChg>
        <pc:picChg chg="del mod">
          <ac:chgData name="Didier MULLER" userId="S::didier.muller@divlyc.ch::9b7f4815-801a-4f60-89ee-671fa11d495d" providerId="AD" clId="Web-{82EAFFFA-AE27-8ADC-4118-160AD3FD2A33}" dt="2024-03-05T15:00:09.947" v="270"/>
          <ac:picMkLst>
            <pc:docMk/>
            <pc:sldMk cId="3456200558" sldId="257"/>
            <ac:picMk id="4" creationId="{7C3DD333-5501-5F6F-0D12-34F64AF65D4B}"/>
          </ac:picMkLst>
        </pc:picChg>
        <pc:picChg chg="del mod">
          <ac:chgData name="Didier MULLER" userId="S::didier.muller@divlyc.ch::9b7f4815-801a-4f60-89ee-671fa11d495d" providerId="AD" clId="Web-{82EAFFFA-AE27-8ADC-4118-160AD3FD2A33}" dt="2024-03-05T14:59:54.962" v="265"/>
          <ac:picMkLst>
            <pc:docMk/>
            <pc:sldMk cId="3456200558" sldId="257"/>
            <ac:picMk id="5" creationId="{07519A1A-4AFF-B5D7-9855-036DDF2DB6A0}"/>
          </ac:picMkLst>
        </pc:picChg>
      </pc:sldChg>
      <pc:sldChg chg="modSp">
        <pc:chgData name="Didier MULLER" userId="S::didier.muller@divlyc.ch::9b7f4815-801a-4f60-89ee-671fa11d495d" providerId="AD" clId="Web-{82EAFFFA-AE27-8ADC-4118-160AD3FD2A33}" dt="2024-03-05T14:35:14.246" v="96" actId="20577"/>
        <pc:sldMkLst>
          <pc:docMk/>
          <pc:sldMk cId="2944104084" sldId="258"/>
        </pc:sldMkLst>
        <pc:spChg chg="mod">
          <ac:chgData name="Didier MULLER" userId="S::didier.muller@divlyc.ch::9b7f4815-801a-4f60-89ee-671fa11d495d" providerId="AD" clId="Web-{82EAFFFA-AE27-8ADC-4118-160AD3FD2A33}" dt="2024-03-05T14:35:14.246" v="96" actId="20577"/>
          <ac:spMkLst>
            <pc:docMk/>
            <pc:sldMk cId="2944104084" sldId="258"/>
            <ac:spMk id="2" creationId="{42112A01-D0BA-83FE-E6B0-0D9A3BDE43F3}"/>
          </ac:spMkLst>
        </pc:spChg>
      </pc:sldChg>
      <pc:sldChg chg="addSp delSp modSp mod setBg">
        <pc:chgData name="Didier MULLER" userId="S::didier.muller@divlyc.ch::9b7f4815-801a-4f60-89ee-671fa11d495d" providerId="AD" clId="Web-{82EAFFFA-AE27-8ADC-4118-160AD3FD2A33}" dt="2024-03-05T15:01:09.557" v="278"/>
        <pc:sldMkLst>
          <pc:docMk/>
          <pc:sldMk cId="1770758587" sldId="259"/>
        </pc:sldMkLst>
        <pc:spChg chg="mod">
          <ac:chgData name="Didier MULLER" userId="S::didier.muller@divlyc.ch::9b7f4815-801a-4f60-89ee-671fa11d495d" providerId="AD" clId="Web-{82EAFFFA-AE27-8ADC-4118-160AD3FD2A33}" dt="2024-03-05T15:01:09.557" v="278"/>
          <ac:spMkLst>
            <pc:docMk/>
            <pc:sldMk cId="1770758587" sldId="259"/>
            <ac:spMk id="2" creationId="{58A0A402-7A55-1BAD-21B6-3C62CAF28C7D}"/>
          </ac:spMkLst>
        </pc:spChg>
        <pc:spChg chg="mod ord">
          <ac:chgData name="Didier MULLER" userId="S::didier.muller@divlyc.ch::9b7f4815-801a-4f60-89ee-671fa11d495d" providerId="AD" clId="Web-{82EAFFFA-AE27-8ADC-4118-160AD3FD2A33}" dt="2024-03-05T15:01:09.557" v="278"/>
          <ac:spMkLst>
            <pc:docMk/>
            <pc:sldMk cId="1770758587" sldId="259"/>
            <ac:spMk id="3" creationId="{736545EE-C19E-CBB7-E08F-7A4B9AC8793B}"/>
          </ac:spMkLst>
        </pc:spChg>
        <pc:spChg chg="add del">
          <ac:chgData name="Didier MULLER" userId="S::didier.muller@divlyc.ch::9b7f4815-801a-4f60-89ee-671fa11d495d" providerId="AD" clId="Web-{82EAFFFA-AE27-8ADC-4118-160AD3FD2A33}" dt="2024-03-05T15:01:09.557" v="278"/>
          <ac:spMkLst>
            <pc:docMk/>
            <pc:sldMk cId="1770758587" sldId="259"/>
            <ac:spMk id="9" creationId="{8380AD67-C5CA-4918-B4BB-C359BB03EEDD}"/>
          </ac:spMkLst>
        </pc:spChg>
        <pc:spChg chg="add del">
          <ac:chgData name="Didier MULLER" userId="S::didier.muller@divlyc.ch::9b7f4815-801a-4f60-89ee-671fa11d495d" providerId="AD" clId="Web-{82EAFFFA-AE27-8ADC-4118-160AD3FD2A33}" dt="2024-03-05T15:01:09.557" v="278"/>
          <ac:spMkLst>
            <pc:docMk/>
            <pc:sldMk cId="1770758587" sldId="259"/>
            <ac:spMk id="11" creationId="{EABAD4DA-87BA-4F70-9EF0-45C6BCF17823}"/>
          </ac:spMkLst>
        </pc:spChg>
        <pc:spChg chg="add del">
          <ac:chgData name="Didier MULLER" userId="S::didier.muller@divlyc.ch::9b7f4815-801a-4f60-89ee-671fa11d495d" providerId="AD" clId="Web-{82EAFFFA-AE27-8ADC-4118-160AD3FD2A33}" dt="2024-03-05T15:01:09.557" v="278"/>
          <ac:spMkLst>
            <pc:docMk/>
            <pc:sldMk cId="1770758587" sldId="259"/>
            <ac:spMk id="13" creationId="{915128D9-2797-47FA-B6FE-EC24E6B8437A}"/>
          </ac:spMkLst>
        </pc:spChg>
        <pc:picChg chg="mod">
          <ac:chgData name="Didier MULLER" userId="S::didier.muller@divlyc.ch::9b7f4815-801a-4f60-89ee-671fa11d495d" providerId="AD" clId="Web-{82EAFFFA-AE27-8ADC-4118-160AD3FD2A33}" dt="2024-03-05T15:01:09.557" v="278"/>
          <ac:picMkLst>
            <pc:docMk/>
            <pc:sldMk cId="1770758587" sldId="259"/>
            <ac:picMk id="4" creationId="{D9C3B43B-7BB0-24CD-981C-733262FDB759}"/>
          </ac:picMkLst>
        </pc:picChg>
      </pc:sldChg>
      <pc:sldChg chg="addSp delSp modSp mod ord setBg">
        <pc:chgData name="Didier MULLER" userId="S::didier.muller@divlyc.ch::9b7f4815-801a-4f60-89ee-671fa11d495d" providerId="AD" clId="Web-{82EAFFFA-AE27-8ADC-4118-160AD3FD2A33}" dt="2024-03-05T15:01:05.338" v="276" actId="14100"/>
        <pc:sldMkLst>
          <pc:docMk/>
          <pc:sldMk cId="268988270" sldId="260"/>
        </pc:sldMkLst>
        <pc:spChg chg="mod">
          <ac:chgData name="Didier MULLER" userId="S::didier.muller@divlyc.ch::9b7f4815-801a-4f60-89ee-671fa11d495d" providerId="AD" clId="Web-{82EAFFFA-AE27-8ADC-4118-160AD3FD2A33}" dt="2024-03-05T15:01:05.338" v="276" actId="14100"/>
          <ac:spMkLst>
            <pc:docMk/>
            <pc:sldMk cId="268988270" sldId="260"/>
            <ac:spMk id="2" creationId="{1489C04A-3B2E-5D85-2E3D-A9382D6170DE}"/>
          </ac:spMkLst>
        </pc:spChg>
        <pc:spChg chg="mod ord">
          <ac:chgData name="Didier MULLER" userId="S::didier.muller@divlyc.ch::9b7f4815-801a-4f60-89ee-671fa11d495d" providerId="AD" clId="Web-{82EAFFFA-AE27-8ADC-4118-160AD3FD2A33}" dt="2024-03-05T14:58:16.602" v="249"/>
          <ac:spMkLst>
            <pc:docMk/>
            <pc:sldMk cId="268988270" sldId="260"/>
            <ac:spMk id="3" creationId="{3EA75F48-904B-8D0A-6DBD-DB541745255D}"/>
          </ac:spMkLst>
        </pc:spChg>
        <pc:spChg chg="add del">
          <ac:chgData name="Didier MULLER" userId="S::didier.muller@divlyc.ch::9b7f4815-801a-4f60-89ee-671fa11d495d" providerId="AD" clId="Web-{82EAFFFA-AE27-8ADC-4118-160AD3FD2A33}" dt="2024-03-05T14:58:16.602" v="249"/>
          <ac:spMkLst>
            <pc:docMk/>
            <pc:sldMk cId="268988270" sldId="260"/>
            <ac:spMk id="9" creationId="{8380AD67-C5CA-4918-B4BB-C359BB03EEDD}"/>
          </ac:spMkLst>
        </pc:spChg>
        <pc:spChg chg="add del">
          <ac:chgData name="Didier MULLER" userId="S::didier.muller@divlyc.ch::9b7f4815-801a-4f60-89ee-671fa11d495d" providerId="AD" clId="Web-{82EAFFFA-AE27-8ADC-4118-160AD3FD2A33}" dt="2024-03-05T14:58:16.602" v="249"/>
          <ac:spMkLst>
            <pc:docMk/>
            <pc:sldMk cId="268988270" sldId="260"/>
            <ac:spMk id="11" creationId="{EABAD4DA-87BA-4F70-9EF0-45C6BCF17823}"/>
          </ac:spMkLst>
        </pc:spChg>
        <pc:spChg chg="add del">
          <ac:chgData name="Didier MULLER" userId="S::didier.muller@divlyc.ch::9b7f4815-801a-4f60-89ee-671fa11d495d" providerId="AD" clId="Web-{82EAFFFA-AE27-8ADC-4118-160AD3FD2A33}" dt="2024-03-05T14:58:16.602" v="249"/>
          <ac:spMkLst>
            <pc:docMk/>
            <pc:sldMk cId="268988270" sldId="260"/>
            <ac:spMk id="13" creationId="{915128D9-2797-47FA-B6FE-EC24E6B8437A}"/>
          </ac:spMkLst>
        </pc:spChg>
        <pc:spChg chg="add">
          <ac:chgData name="Didier MULLER" userId="S::didier.muller@divlyc.ch::9b7f4815-801a-4f60-89ee-671fa11d495d" providerId="AD" clId="Web-{82EAFFFA-AE27-8ADC-4118-160AD3FD2A33}" dt="2024-03-05T14:58:16.602" v="249"/>
          <ac:spMkLst>
            <pc:docMk/>
            <pc:sldMk cId="268988270" sldId="260"/>
            <ac:spMk id="18" creationId="{8380AD67-C5CA-4918-B4BB-C359BB03EEDD}"/>
          </ac:spMkLst>
        </pc:spChg>
        <pc:spChg chg="add">
          <ac:chgData name="Didier MULLER" userId="S::didier.muller@divlyc.ch::9b7f4815-801a-4f60-89ee-671fa11d495d" providerId="AD" clId="Web-{82EAFFFA-AE27-8ADC-4118-160AD3FD2A33}" dt="2024-03-05T14:58:16.602" v="249"/>
          <ac:spMkLst>
            <pc:docMk/>
            <pc:sldMk cId="268988270" sldId="260"/>
            <ac:spMk id="20" creationId="{EABAD4DA-87BA-4F70-9EF0-45C6BCF17823}"/>
          </ac:spMkLst>
        </pc:spChg>
        <pc:spChg chg="add">
          <ac:chgData name="Didier MULLER" userId="S::didier.muller@divlyc.ch::9b7f4815-801a-4f60-89ee-671fa11d495d" providerId="AD" clId="Web-{82EAFFFA-AE27-8ADC-4118-160AD3FD2A33}" dt="2024-03-05T14:58:16.602" v="249"/>
          <ac:spMkLst>
            <pc:docMk/>
            <pc:sldMk cId="268988270" sldId="260"/>
            <ac:spMk id="22" creationId="{915128D9-2797-47FA-B6FE-EC24E6B8437A}"/>
          </ac:spMkLst>
        </pc:spChg>
        <pc:picChg chg="add del mod">
          <ac:chgData name="Didier MULLER" userId="S::didier.muller@divlyc.ch::9b7f4815-801a-4f60-89ee-671fa11d495d" providerId="AD" clId="Web-{82EAFFFA-AE27-8ADC-4118-160AD3FD2A33}" dt="2024-03-05T14:56:47.211" v="246"/>
          <ac:picMkLst>
            <pc:docMk/>
            <pc:sldMk cId="268988270" sldId="260"/>
            <ac:picMk id="4" creationId="{6EFA73B0-87E7-528B-25CF-9E45286B0BE6}"/>
          </ac:picMkLst>
        </pc:picChg>
        <pc:picChg chg="add mod">
          <ac:chgData name="Didier MULLER" userId="S::didier.muller@divlyc.ch::9b7f4815-801a-4f60-89ee-671fa11d495d" providerId="AD" clId="Web-{82EAFFFA-AE27-8ADC-4118-160AD3FD2A33}" dt="2024-03-05T14:58:16.602" v="249"/>
          <ac:picMkLst>
            <pc:docMk/>
            <pc:sldMk cId="268988270" sldId="260"/>
            <ac:picMk id="5" creationId="{963C0631-A7BF-214F-DE85-FE20BB2A7765}"/>
          </ac:picMkLst>
        </pc:picChg>
      </pc:sldChg>
      <pc:sldChg chg="modSp">
        <pc:chgData name="Didier MULLER" userId="S::didier.muller@divlyc.ch::9b7f4815-801a-4f60-89ee-671fa11d495d" providerId="AD" clId="Web-{82EAFFFA-AE27-8ADC-4118-160AD3FD2A33}" dt="2024-03-05T14:35:40.637" v="100" actId="20577"/>
        <pc:sldMkLst>
          <pc:docMk/>
          <pc:sldMk cId="870365926" sldId="261"/>
        </pc:sldMkLst>
        <pc:spChg chg="mod">
          <ac:chgData name="Didier MULLER" userId="S::didier.muller@divlyc.ch::9b7f4815-801a-4f60-89ee-671fa11d495d" providerId="AD" clId="Web-{82EAFFFA-AE27-8ADC-4118-160AD3FD2A33}" dt="2024-03-05T14:35:40.637" v="100" actId="20577"/>
          <ac:spMkLst>
            <pc:docMk/>
            <pc:sldMk cId="870365926" sldId="261"/>
            <ac:spMk id="2" creationId="{1489C04A-3B2E-5D85-2E3D-A9382D6170DE}"/>
          </ac:spMkLst>
        </pc:spChg>
      </pc:sldChg>
      <pc:sldChg chg="modSp">
        <pc:chgData name="Didier MULLER" userId="S::didier.muller@divlyc.ch::9b7f4815-801a-4f60-89ee-671fa11d495d" providerId="AD" clId="Web-{82EAFFFA-AE27-8ADC-4118-160AD3FD2A33}" dt="2024-03-05T14:35:37.309" v="99" actId="20577"/>
        <pc:sldMkLst>
          <pc:docMk/>
          <pc:sldMk cId="2215309228" sldId="262"/>
        </pc:sldMkLst>
        <pc:spChg chg="mod">
          <ac:chgData name="Didier MULLER" userId="S::didier.muller@divlyc.ch::9b7f4815-801a-4f60-89ee-671fa11d495d" providerId="AD" clId="Web-{82EAFFFA-AE27-8ADC-4118-160AD3FD2A33}" dt="2024-03-05T14:35:37.309" v="99" actId="20577"/>
          <ac:spMkLst>
            <pc:docMk/>
            <pc:sldMk cId="2215309228" sldId="262"/>
            <ac:spMk id="2" creationId="{1489C04A-3B2E-5D85-2E3D-A9382D6170DE}"/>
          </ac:spMkLst>
        </pc:spChg>
      </pc:sldChg>
      <pc:sldChg chg="addSp delSp modSp new mod setBg">
        <pc:chgData name="Didier MULLER" userId="S::didier.muller@divlyc.ch::9b7f4815-801a-4f60-89ee-671fa11d495d" providerId="AD" clId="Web-{82EAFFFA-AE27-8ADC-4118-160AD3FD2A33}" dt="2024-03-05T14:29:26.258" v="45" actId="1076"/>
        <pc:sldMkLst>
          <pc:docMk/>
          <pc:sldMk cId="1453558207" sldId="263"/>
        </pc:sldMkLst>
        <pc:spChg chg="mod">
          <ac:chgData name="Didier MULLER" userId="S::didier.muller@divlyc.ch::9b7f4815-801a-4f60-89ee-671fa11d495d" providerId="AD" clId="Web-{82EAFFFA-AE27-8ADC-4118-160AD3FD2A33}" dt="2024-03-05T14:29:04.789" v="42"/>
          <ac:spMkLst>
            <pc:docMk/>
            <pc:sldMk cId="1453558207" sldId="263"/>
            <ac:spMk id="2" creationId="{5C6A66B6-4384-D8DA-2DCE-5A597C568D28}"/>
          </ac:spMkLst>
        </pc:spChg>
        <pc:spChg chg="mod">
          <ac:chgData name="Didier MULLER" userId="S::didier.muller@divlyc.ch::9b7f4815-801a-4f60-89ee-671fa11d495d" providerId="AD" clId="Web-{82EAFFFA-AE27-8ADC-4118-160AD3FD2A33}" dt="2024-03-05T14:29:26.258" v="45" actId="1076"/>
          <ac:spMkLst>
            <pc:docMk/>
            <pc:sldMk cId="1453558207" sldId="263"/>
            <ac:spMk id="3" creationId="{D7224F91-2D00-A4BE-89CF-E4BCD50D63E5}"/>
          </ac:spMkLst>
        </pc:spChg>
        <pc:spChg chg="add del">
          <ac:chgData name="Didier MULLER" userId="S::didier.muller@divlyc.ch::9b7f4815-801a-4f60-89ee-671fa11d495d" providerId="AD" clId="Web-{82EAFFFA-AE27-8ADC-4118-160AD3FD2A33}" dt="2024-03-05T14:26:08.522" v="17"/>
          <ac:spMkLst>
            <pc:docMk/>
            <pc:sldMk cId="1453558207" sldId="263"/>
            <ac:spMk id="4" creationId="{C6730A04-EB35-DE2E-E0ED-C7025D7A7E9A}"/>
          </ac:spMkLst>
        </pc:spChg>
        <pc:spChg chg="add del">
          <ac:chgData name="Didier MULLER" userId="S::didier.muller@divlyc.ch::9b7f4815-801a-4f60-89ee-671fa11d495d" providerId="AD" clId="Web-{82EAFFFA-AE27-8ADC-4118-160AD3FD2A33}" dt="2024-03-05T14:29:04.789" v="41"/>
          <ac:spMkLst>
            <pc:docMk/>
            <pc:sldMk cId="1453558207" sldId="263"/>
            <ac:spMk id="10" creationId="{79477870-C64A-4E35-8F2F-05B7114F3C74}"/>
          </ac:spMkLst>
        </pc:spChg>
        <pc:spChg chg="add del">
          <ac:chgData name="Didier MULLER" userId="S::didier.muller@divlyc.ch::9b7f4815-801a-4f60-89ee-671fa11d495d" providerId="AD" clId="Web-{82EAFFFA-AE27-8ADC-4118-160AD3FD2A33}" dt="2024-03-05T14:29:04.789" v="41"/>
          <ac:spMkLst>
            <pc:docMk/>
            <pc:sldMk cId="1453558207" sldId="263"/>
            <ac:spMk id="12" creationId="{8AEA628B-C8FF-4D0B-B111-F101F580B15D}"/>
          </ac:spMkLst>
        </pc:spChg>
        <pc:spChg chg="add del">
          <ac:chgData name="Didier MULLER" userId="S::didier.muller@divlyc.ch::9b7f4815-801a-4f60-89ee-671fa11d495d" providerId="AD" clId="Web-{82EAFFFA-AE27-8ADC-4118-160AD3FD2A33}" dt="2024-03-05T14:29:04.789" v="41"/>
          <ac:spMkLst>
            <pc:docMk/>
            <pc:sldMk cId="1453558207" sldId="263"/>
            <ac:spMk id="14" creationId="{42663BD0-064C-40FC-A331-F49FCA9536AA}"/>
          </ac:spMkLst>
        </pc:spChg>
        <pc:spChg chg="add">
          <ac:chgData name="Didier MULLER" userId="S::didier.muller@divlyc.ch::9b7f4815-801a-4f60-89ee-671fa11d495d" providerId="AD" clId="Web-{82EAFFFA-AE27-8ADC-4118-160AD3FD2A33}" dt="2024-03-05T14:29:04.789" v="42"/>
          <ac:spMkLst>
            <pc:docMk/>
            <pc:sldMk cId="1453558207" sldId="263"/>
            <ac:spMk id="16" creationId="{2A865FE3-5FC9-4049-87CF-30019C46C0F5}"/>
          </ac:spMkLst>
        </pc:spChg>
        <pc:spChg chg="add">
          <ac:chgData name="Didier MULLER" userId="S::didier.muller@divlyc.ch::9b7f4815-801a-4f60-89ee-671fa11d495d" providerId="AD" clId="Web-{82EAFFFA-AE27-8ADC-4118-160AD3FD2A33}" dt="2024-03-05T14:29:04.789" v="42"/>
          <ac:spMkLst>
            <pc:docMk/>
            <pc:sldMk cId="1453558207" sldId="263"/>
            <ac:spMk id="17" creationId="{2C9A9DA9-7DC8-488B-A882-123947B0F3D9}"/>
          </ac:spMkLst>
        </pc:spChg>
        <pc:spChg chg="add">
          <ac:chgData name="Didier MULLER" userId="S::didier.muller@divlyc.ch::9b7f4815-801a-4f60-89ee-671fa11d495d" providerId="AD" clId="Web-{82EAFFFA-AE27-8ADC-4118-160AD3FD2A33}" dt="2024-03-05T14:29:04.789" v="42"/>
          <ac:spMkLst>
            <pc:docMk/>
            <pc:sldMk cId="1453558207" sldId="263"/>
            <ac:spMk id="18" creationId="{57F6BDD4-E066-4008-8011-6CC31AEB4556}"/>
          </ac:spMkLst>
        </pc:spChg>
        <pc:spChg chg="add">
          <ac:chgData name="Didier MULLER" userId="S::didier.muller@divlyc.ch::9b7f4815-801a-4f60-89ee-671fa11d495d" providerId="AD" clId="Web-{82EAFFFA-AE27-8ADC-4118-160AD3FD2A33}" dt="2024-03-05T14:29:04.789" v="42"/>
          <ac:spMkLst>
            <pc:docMk/>
            <pc:sldMk cId="1453558207" sldId="263"/>
            <ac:spMk id="19" creationId="{2711A8FB-68FC-45FC-B01E-38F809E2D439}"/>
          </ac:spMkLst>
        </pc:spChg>
        <pc:picChg chg="add mod">
          <ac:chgData name="Didier MULLER" userId="S::didier.muller@divlyc.ch::9b7f4815-801a-4f60-89ee-671fa11d495d" providerId="AD" clId="Web-{82EAFFFA-AE27-8ADC-4118-160AD3FD2A33}" dt="2024-03-05T14:29:04.789" v="42"/>
          <ac:picMkLst>
            <pc:docMk/>
            <pc:sldMk cId="1453558207" sldId="263"/>
            <ac:picMk id="5" creationId="{52AD6978-2595-6E28-38FE-30757818658A}"/>
          </ac:picMkLst>
        </pc:picChg>
      </pc:sldChg>
      <pc:sldChg chg="addSp modSp new mod setBg">
        <pc:chgData name="Didier MULLER" userId="S::didier.muller@divlyc.ch::9b7f4815-801a-4f60-89ee-671fa11d495d" providerId="AD" clId="Web-{82EAFFFA-AE27-8ADC-4118-160AD3FD2A33}" dt="2024-03-05T14:34:45.402" v="91" actId="20577"/>
        <pc:sldMkLst>
          <pc:docMk/>
          <pc:sldMk cId="1599974247" sldId="264"/>
        </pc:sldMkLst>
        <pc:spChg chg="mod">
          <ac:chgData name="Didier MULLER" userId="S::didier.muller@divlyc.ch::9b7f4815-801a-4f60-89ee-671fa11d495d" providerId="AD" clId="Web-{82EAFFFA-AE27-8ADC-4118-160AD3FD2A33}" dt="2024-03-05T14:34:45.402" v="91" actId="20577"/>
          <ac:spMkLst>
            <pc:docMk/>
            <pc:sldMk cId="1599974247" sldId="264"/>
            <ac:spMk id="2" creationId="{7FBD6706-5989-5E75-A96B-C983AC5794FE}"/>
          </ac:spMkLst>
        </pc:spChg>
        <pc:spChg chg="mod">
          <ac:chgData name="Didier MULLER" userId="S::didier.muller@divlyc.ch::9b7f4815-801a-4f60-89ee-671fa11d495d" providerId="AD" clId="Web-{82EAFFFA-AE27-8ADC-4118-160AD3FD2A33}" dt="2024-03-05T14:34:25.870" v="86" actId="20577"/>
          <ac:spMkLst>
            <pc:docMk/>
            <pc:sldMk cId="1599974247" sldId="264"/>
            <ac:spMk id="3" creationId="{D6E0E13E-5419-E103-626E-3B0324660F2C}"/>
          </ac:spMkLst>
        </pc:spChg>
        <pc:spChg chg="add">
          <ac:chgData name="Didier MULLER" userId="S::didier.muller@divlyc.ch::9b7f4815-801a-4f60-89ee-671fa11d495d" providerId="AD" clId="Web-{82EAFFFA-AE27-8ADC-4118-160AD3FD2A33}" dt="2024-03-05T14:32:46.026" v="76"/>
          <ac:spMkLst>
            <pc:docMk/>
            <pc:sldMk cId="1599974247" sldId="264"/>
            <ac:spMk id="9" creationId="{2C9A9DA9-7DC8-488B-A882-123947B0F3D9}"/>
          </ac:spMkLst>
        </pc:spChg>
        <pc:spChg chg="add">
          <ac:chgData name="Didier MULLER" userId="S::didier.muller@divlyc.ch::9b7f4815-801a-4f60-89ee-671fa11d495d" providerId="AD" clId="Web-{82EAFFFA-AE27-8ADC-4118-160AD3FD2A33}" dt="2024-03-05T14:32:46.026" v="76"/>
          <ac:spMkLst>
            <pc:docMk/>
            <pc:sldMk cId="1599974247" sldId="264"/>
            <ac:spMk id="11" creationId="{57F6BDD4-E066-4008-8011-6CC31AEB4556}"/>
          </ac:spMkLst>
        </pc:spChg>
        <pc:spChg chg="add">
          <ac:chgData name="Didier MULLER" userId="S::didier.muller@divlyc.ch::9b7f4815-801a-4f60-89ee-671fa11d495d" providerId="AD" clId="Web-{82EAFFFA-AE27-8ADC-4118-160AD3FD2A33}" dt="2024-03-05T14:32:46.026" v="76"/>
          <ac:spMkLst>
            <pc:docMk/>
            <pc:sldMk cId="1599974247" sldId="264"/>
            <ac:spMk id="13" creationId="{2711A8FB-68FC-45FC-B01E-38F809E2D439}"/>
          </ac:spMkLst>
        </pc:spChg>
        <pc:spChg chg="add">
          <ac:chgData name="Didier MULLER" userId="S::didier.muller@divlyc.ch::9b7f4815-801a-4f60-89ee-671fa11d495d" providerId="AD" clId="Web-{82EAFFFA-AE27-8ADC-4118-160AD3FD2A33}" dt="2024-03-05T14:32:46.026" v="76"/>
          <ac:spMkLst>
            <pc:docMk/>
            <pc:sldMk cId="1599974247" sldId="264"/>
            <ac:spMk id="15" creationId="{2A865FE3-5FC9-4049-87CF-30019C46C0F5}"/>
          </ac:spMkLst>
        </pc:spChg>
        <pc:picChg chg="add mod">
          <ac:chgData name="Didier MULLER" userId="S::didier.muller@divlyc.ch::9b7f4815-801a-4f60-89ee-671fa11d495d" providerId="AD" clId="Web-{82EAFFFA-AE27-8ADC-4118-160AD3FD2A33}" dt="2024-03-05T14:32:46.026" v="76"/>
          <ac:picMkLst>
            <pc:docMk/>
            <pc:sldMk cId="1599974247" sldId="264"/>
            <ac:picMk id="4" creationId="{86181BB7-F492-99B2-4B84-88391EDED6C2}"/>
          </ac:picMkLst>
        </pc:picChg>
      </pc:sldChg>
      <pc:sldChg chg="addSp delSp modSp add ord replId">
        <pc:chgData name="Didier MULLER" userId="S::didier.muller@divlyc.ch::9b7f4815-801a-4f60-89ee-671fa11d495d" providerId="AD" clId="Web-{82EAFFFA-AE27-8ADC-4118-160AD3FD2A33}" dt="2024-03-05T15:00:16.509" v="272"/>
        <pc:sldMkLst>
          <pc:docMk/>
          <pc:sldMk cId="2380298533" sldId="265"/>
        </pc:sldMkLst>
        <pc:spChg chg="mod">
          <ac:chgData name="Didier MULLER" userId="S::didier.muller@divlyc.ch::9b7f4815-801a-4f60-89ee-671fa11d495d" providerId="AD" clId="Web-{82EAFFFA-AE27-8ADC-4118-160AD3FD2A33}" dt="2024-03-05T14:59:48.431" v="264" actId="20577"/>
          <ac:spMkLst>
            <pc:docMk/>
            <pc:sldMk cId="2380298533" sldId="265"/>
            <ac:spMk id="2" creationId="{1489C04A-3B2E-5D85-2E3D-A9382D6170DE}"/>
          </ac:spMkLst>
        </pc:spChg>
        <pc:spChg chg="del mod">
          <ac:chgData name="Didier MULLER" userId="S::didier.muller@divlyc.ch::9b7f4815-801a-4f60-89ee-671fa11d495d" providerId="AD" clId="Web-{82EAFFFA-AE27-8ADC-4118-160AD3FD2A33}" dt="2024-03-05T15:00:16.509" v="272"/>
          <ac:spMkLst>
            <pc:docMk/>
            <pc:sldMk cId="2380298533" sldId="265"/>
            <ac:spMk id="3" creationId="{3EA75F48-904B-8D0A-6DBD-DB541745255D}"/>
          </ac:spMkLst>
        </pc:spChg>
        <pc:picChg chg="add mod">
          <ac:chgData name="Didier MULLER" userId="S::didier.muller@divlyc.ch::9b7f4815-801a-4f60-89ee-671fa11d495d" providerId="AD" clId="Web-{82EAFFFA-AE27-8ADC-4118-160AD3FD2A33}" dt="2024-03-05T15:00:05.650" v="269" actId="14100"/>
          <ac:picMkLst>
            <pc:docMk/>
            <pc:sldMk cId="2380298533" sldId="265"/>
            <ac:picMk id="4" creationId="{0E91B7E4-B39E-AE5D-878D-803CE9A2475D}"/>
          </ac:picMkLst>
        </pc:picChg>
        <pc:picChg chg="del">
          <ac:chgData name="Didier MULLER" userId="S::didier.muller@divlyc.ch::9b7f4815-801a-4f60-89ee-671fa11d495d" providerId="AD" clId="Web-{82EAFFFA-AE27-8ADC-4118-160AD3FD2A33}" dt="2024-03-05T14:59:59.290" v="267"/>
          <ac:picMkLst>
            <pc:docMk/>
            <pc:sldMk cId="2380298533" sldId="265"/>
            <ac:picMk id="5" creationId="{963C0631-A7BF-214F-DE85-FE20BB2A7765}"/>
          </ac:picMkLst>
        </pc:picChg>
        <pc:picChg chg="add mod ord">
          <ac:chgData name="Didier MULLER" userId="S::didier.muller@divlyc.ch::9b7f4815-801a-4f60-89ee-671fa11d495d" providerId="AD" clId="Web-{82EAFFFA-AE27-8ADC-4118-160AD3FD2A33}" dt="2024-03-05T15:00:16.509" v="272"/>
          <ac:picMkLst>
            <pc:docMk/>
            <pc:sldMk cId="2380298533" sldId="265"/>
            <ac:picMk id="6" creationId="{D14E05FE-F510-683D-529A-5D5DCD9390DB}"/>
          </ac:picMkLst>
        </pc:picChg>
      </pc:sldChg>
    </pc:docChg>
  </pc:docChgLst>
  <pc:docChgLst>
    <pc:chgData name="Didier MULLER" userId="S::didier.muller@divlyc.ch::9b7f4815-801a-4f60-89ee-671fa11d495d" providerId="AD" clId="Web-{5BE9DC31-EECF-4C54-29EE-81402444177B}"/>
    <pc:docChg chg="addSld modSld">
      <pc:chgData name="Didier MULLER" userId="S::didier.muller@divlyc.ch::9b7f4815-801a-4f60-89ee-671fa11d495d" providerId="AD" clId="Web-{5BE9DC31-EECF-4C54-29EE-81402444177B}" dt="2024-03-18T08:23:36.271" v="101" actId="20577"/>
      <pc:docMkLst>
        <pc:docMk/>
      </pc:docMkLst>
      <pc:sldChg chg="modSp">
        <pc:chgData name="Didier MULLER" userId="S::didier.muller@divlyc.ch::9b7f4815-801a-4f60-89ee-671fa11d495d" providerId="AD" clId="Web-{5BE9DC31-EECF-4C54-29EE-81402444177B}" dt="2024-03-18T07:58:41.831" v="5" actId="20577"/>
        <pc:sldMkLst>
          <pc:docMk/>
          <pc:sldMk cId="128632686" sldId="256"/>
        </pc:sldMkLst>
        <pc:spChg chg="mod">
          <ac:chgData name="Didier MULLER" userId="S::didier.muller@divlyc.ch::9b7f4815-801a-4f60-89ee-671fa11d495d" providerId="AD" clId="Web-{5BE9DC31-EECF-4C54-29EE-81402444177B}" dt="2024-03-18T07:58:41.831" v="5" actId="20577"/>
          <ac:spMkLst>
            <pc:docMk/>
            <pc:sldMk cId="128632686" sldId="256"/>
            <ac:spMk id="3" creationId="{00000000-0000-0000-0000-000000000000}"/>
          </ac:spMkLst>
        </pc:spChg>
      </pc:sldChg>
      <pc:sldChg chg="modSp">
        <pc:chgData name="Didier MULLER" userId="S::didier.muller@divlyc.ch::9b7f4815-801a-4f60-89ee-671fa11d495d" providerId="AD" clId="Web-{5BE9DC31-EECF-4C54-29EE-81402444177B}" dt="2024-03-18T08:08:28.079" v="90" actId="20577"/>
        <pc:sldMkLst>
          <pc:docMk/>
          <pc:sldMk cId="268988270" sldId="260"/>
        </pc:sldMkLst>
        <pc:spChg chg="mod">
          <ac:chgData name="Didier MULLER" userId="S::didier.muller@divlyc.ch::9b7f4815-801a-4f60-89ee-671fa11d495d" providerId="AD" clId="Web-{5BE9DC31-EECF-4C54-29EE-81402444177B}" dt="2024-03-18T08:08:28.079" v="90" actId="20577"/>
          <ac:spMkLst>
            <pc:docMk/>
            <pc:sldMk cId="268988270" sldId="260"/>
            <ac:spMk id="2" creationId="{1489C04A-3B2E-5D85-2E3D-A9382D6170DE}"/>
          </ac:spMkLst>
        </pc:spChg>
      </pc:sldChg>
      <pc:sldChg chg="modSp">
        <pc:chgData name="Didier MULLER" userId="S::didier.muller@divlyc.ch::9b7f4815-801a-4f60-89ee-671fa11d495d" providerId="AD" clId="Web-{5BE9DC31-EECF-4C54-29EE-81402444177B}" dt="2024-03-18T08:18:44.249" v="92" actId="20577"/>
        <pc:sldMkLst>
          <pc:docMk/>
          <pc:sldMk cId="2497603941" sldId="281"/>
        </pc:sldMkLst>
        <pc:spChg chg="mod">
          <ac:chgData name="Didier MULLER" userId="S::didier.muller@divlyc.ch::9b7f4815-801a-4f60-89ee-671fa11d495d" providerId="AD" clId="Web-{5BE9DC31-EECF-4C54-29EE-81402444177B}" dt="2024-03-18T08:18:44.249" v="92" actId="20577"/>
          <ac:spMkLst>
            <pc:docMk/>
            <pc:sldMk cId="2497603941" sldId="281"/>
            <ac:spMk id="8" creationId="{BDE7D566-D2B9-D819-0E6F-FD75C90B5651}"/>
          </ac:spMkLst>
        </pc:spChg>
      </pc:sldChg>
      <pc:sldChg chg="modSp">
        <pc:chgData name="Didier MULLER" userId="S::didier.muller@divlyc.ch::9b7f4815-801a-4f60-89ee-671fa11d495d" providerId="AD" clId="Web-{5BE9DC31-EECF-4C54-29EE-81402444177B}" dt="2024-03-18T08:23:02.911" v="94" actId="20577"/>
        <pc:sldMkLst>
          <pc:docMk/>
          <pc:sldMk cId="3060977113" sldId="291"/>
        </pc:sldMkLst>
        <pc:spChg chg="mod">
          <ac:chgData name="Didier MULLER" userId="S::didier.muller@divlyc.ch::9b7f4815-801a-4f60-89ee-671fa11d495d" providerId="AD" clId="Web-{5BE9DC31-EECF-4C54-29EE-81402444177B}" dt="2024-03-18T08:23:02.911" v="94" actId="20577"/>
          <ac:spMkLst>
            <pc:docMk/>
            <pc:sldMk cId="3060977113" sldId="291"/>
            <ac:spMk id="2" creationId="{C459AA36-EE65-91B0-3D74-37A4DE993CAC}"/>
          </ac:spMkLst>
        </pc:spChg>
      </pc:sldChg>
      <pc:sldChg chg="modSp">
        <pc:chgData name="Didier MULLER" userId="S::didier.muller@divlyc.ch::9b7f4815-801a-4f60-89ee-671fa11d495d" providerId="AD" clId="Web-{5BE9DC31-EECF-4C54-29EE-81402444177B}" dt="2024-03-18T08:22:57.895" v="93" actId="20577"/>
        <pc:sldMkLst>
          <pc:docMk/>
          <pc:sldMk cId="2951178090" sldId="292"/>
        </pc:sldMkLst>
        <pc:spChg chg="mod">
          <ac:chgData name="Didier MULLER" userId="S::didier.muller@divlyc.ch::9b7f4815-801a-4f60-89ee-671fa11d495d" providerId="AD" clId="Web-{5BE9DC31-EECF-4C54-29EE-81402444177B}" dt="2024-03-18T08:22:57.895" v="93" actId="20577"/>
          <ac:spMkLst>
            <pc:docMk/>
            <pc:sldMk cId="2951178090" sldId="292"/>
            <ac:spMk id="2" creationId="{C459AA36-EE65-91B0-3D74-37A4DE993CAC}"/>
          </ac:spMkLst>
        </pc:spChg>
      </pc:sldChg>
      <pc:sldChg chg="modSp">
        <pc:chgData name="Didier MULLER" userId="S::didier.muller@divlyc.ch::9b7f4815-801a-4f60-89ee-671fa11d495d" providerId="AD" clId="Web-{5BE9DC31-EECF-4C54-29EE-81402444177B}" dt="2024-03-18T08:23:06.411" v="95" actId="20577"/>
        <pc:sldMkLst>
          <pc:docMk/>
          <pc:sldMk cId="3711539783" sldId="293"/>
        </pc:sldMkLst>
        <pc:spChg chg="mod">
          <ac:chgData name="Didier MULLER" userId="S::didier.muller@divlyc.ch::9b7f4815-801a-4f60-89ee-671fa11d495d" providerId="AD" clId="Web-{5BE9DC31-EECF-4C54-29EE-81402444177B}" dt="2024-03-18T08:23:06.411" v="95" actId="20577"/>
          <ac:spMkLst>
            <pc:docMk/>
            <pc:sldMk cId="3711539783" sldId="293"/>
            <ac:spMk id="2" creationId="{C459AA36-EE65-91B0-3D74-37A4DE993CAC}"/>
          </ac:spMkLst>
        </pc:spChg>
      </pc:sldChg>
      <pc:sldChg chg="modSp">
        <pc:chgData name="Didier MULLER" userId="S::didier.muller@divlyc.ch::9b7f4815-801a-4f60-89ee-671fa11d495d" providerId="AD" clId="Web-{5BE9DC31-EECF-4C54-29EE-81402444177B}" dt="2024-03-18T08:23:09.973" v="96" actId="20577"/>
        <pc:sldMkLst>
          <pc:docMk/>
          <pc:sldMk cId="404719439" sldId="294"/>
        </pc:sldMkLst>
        <pc:spChg chg="mod">
          <ac:chgData name="Didier MULLER" userId="S::didier.muller@divlyc.ch::9b7f4815-801a-4f60-89ee-671fa11d495d" providerId="AD" clId="Web-{5BE9DC31-EECF-4C54-29EE-81402444177B}" dt="2024-03-18T08:23:09.973" v="96" actId="20577"/>
          <ac:spMkLst>
            <pc:docMk/>
            <pc:sldMk cId="404719439" sldId="294"/>
            <ac:spMk id="2" creationId="{C459AA36-EE65-91B0-3D74-37A4DE993CAC}"/>
          </ac:spMkLst>
        </pc:spChg>
      </pc:sldChg>
      <pc:sldChg chg="modSp">
        <pc:chgData name="Didier MULLER" userId="S::didier.muller@divlyc.ch::9b7f4815-801a-4f60-89ee-671fa11d495d" providerId="AD" clId="Web-{5BE9DC31-EECF-4C54-29EE-81402444177B}" dt="2024-03-18T08:23:13.067" v="97" actId="20577"/>
        <pc:sldMkLst>
          <pc:docMk/>
          <pc:sldMk cId="2777896548" sldId="295"/>
        </pc:sldMkLst>
        <pc:spChg chg="mod">
          <ac:chgData name="Didier MULLER" userId="S::didier.muller@divlyc.ch::9b7f4815-801a-4f60-89ee-671fa11d495d" providerId="AD" clId="Web-{5BE9DC31-EECF-4C54-29EE-81402444177B}" dt="2024-03-18T08:23:13.067" v="97" actId="20577"/>
          <ac:spMkLst>
            <pc:docMk/>
            <pc:sldMk cId="2777896548" sldId="295"/>
            <ac:spMk id="2" creationId="{C459AA36-EE65-91B0-3D74-37A4DE993CAC}"/>
          </ac:spMkLst>
        </pc:spChg>
      </pc:sldChg>
      <pc:sldChg chg="modSp">
        <pc:chgData name="Didier MULLER" userId="S::didier.muller@divlyc.ch::9b7f4815-801a-4f60-89ee-671fa11d495d" providerId="AD" clId="Web-{5BE9DC31-EECF-4C54-29EE-81402444177B}" dt="2024-03-18T08:23:36.083" v="98" actId="20577"/>
        <pc:sldMkLst>
          <pc:docMk/>
          <pc:sldMk cId="2793812127" sldId="296"/>
        </pc:sldMkLst>
        <pc:spChg chg="mod">
          <ac:chgData name="Didier MULLER" userId="S::didier.muller@divlyc.ch::9b7f4815-801a-4f60-89ee-671fa11d495d" providerId="AD" clId="Web-{5BE9DC31-EECF-4C54-29EE-81402444177B}" dt="2024-03-18T08:23:36.083" v="98" actId="20577"/>
          <ac:spMkLst>
            <pc:docMk/>
            <pc:sldMk cId="2793812127" sldId="296"/>
            <ac:spMk id="2" creationId="{C459AA36-EE65-91B0-3D74-37A4DE993CAC}"/>
          </ac:spMkLst>
        </pc:spChg>
      </pc:sldChg>
      <pc:sldChg chg="modSp">
        <pc:chgData name="Didier MULLER" userId="S::didier.muller@divlyc.ch::9b7f4815-801a-4f60-89ee-671fa11d495d" providerId="AD" clId="Web-{5BE9DC31-EECF-4C54-29EE-81402444177B}" dt="2024-03-18T08:23:36.161" v="99" actId="20577"/>
        <pc:sldMkLst>
          <pc:docMk/>
          <pc:sldMk cId="2557367319" sldId="297"/>
        </pc:sldMkLst>
        <pc:spChg chg="mod">
          <ac:chgData name="Didier MULLER" userId="S::didier.muller@divlyc.ch::9b7f4815-801a-4f60-89ee-671fa11d495d" providerId="AD" clId="Web-{5BE9DC31-EECF-4C54-29EE-81402444177B}" dt="2024-03-18T08:23:36.161" v="99" actId="20577"/>
          <ac:spMkLst>
            <pc:docMk/>
            <pc:sldMk cId="2557367319" sldId="297"/>
            <ac:spMk id="2" creationId="{C459AA36-EE65-91B0-3D74-37A4DE993CAC}"/>
          </ac:spMkLst>
        </pc:spChg>
      </pc:sldChg>
      <pc:sldChg chg="modSp">
        <pc:chgData name="Didier MULLER" userId="S::didier.muller@divlyc.ch::9b7f4815-801a-4f60-89ee-671fa11d495d" providerId="AD" clId="Web-{5BE9DC31-EECF-4C54-29EE-81402444177B}" dt="2024-03-18T08:23:36.208" v="100" actId="20577"/>
        <pc:sldMkLst>
          <pc:docMk/>
          <pc:sldMk cId="2619733564" sldId="298"/>
        </pc:sldMkLst>
        <pc:spChg chg="mod">
          <ac:chgData name="Didier MULLER" userId="S::didier.muller@divlyc.ch::9b7f4815-801a-4f60-89ee-671fa11d495d" providerId="AD" clId="Web-{5BE9DC31-EECF-4C54-29EE-81402444177B}" dt="2024-03-18T08:23:36.208" v="100" actId="20577"/>
          <ac:spMkLst>
            <pc:docMk/>
            <pc:sldMk cId="2619733564" sldId="298"/>
            <ac:spMk id="2" creationId="{C459AA36-EE65-91B0-3D74-37A4DE993CAC}"/>
          </ac:spMkLst>
        </pc:spChg>
      </pc:sldChg>
      <pc:sldChg chg="modSp">
        <pc:chgData name="Didier MULLER" userId="S::didier.muller@divlyc.ch::9b7f4815-801a-4f60-89ee-671fa11d495d" providerId="AD" clId="Web-{5BE9DC31-EECF-4C54-29EE-81402444177B}" dt="2024-03-18T08:23:36.271" v="101" actId="20577"/>
        <pc:sldMkLst>
          <pc:docMk/>
          <pc:sldMk cId="1628883235" sldId="299"/>
        </pc:sldMkLst>
        <pc:spChg chg="mod">
          <ac:chgData name="Didier MULLER" userId="S::didier.muller@divlyc.ch::9b7f4815-801a-4f60-89ee-671fa11d495d" providerId="AD" clId="Web-{5BE9DC31-EECF-4C54-29EE-81402444177B}" dt="2024-03-18T08:23:36.271" v="101" actId="20577"/>
          <ac:spMkLst>
            <pc:docMk/>
            <pc:sldMk cId="1628883235" sldId="299"/>
            <ac:spMk id="2" creationId="{C459AA36-EE65-91B0-3D74-37A4DE993CAC}"/>
          </ac:spMkLst>
        </pc:spChg>
      </pc:sldChg>
      <pc:sldChg chg="addSp delSp modSp new modTransition">
        <pc:chgData name="Didier MULLER" userId="S::didier.muller@divlyc.ch::9b7f4815-801a-4f60-89ee-671fa11d495d" providerId="AD" clId="Web-{5BE9DC31-EECF-4C54-29EE-81402444177B}" dt="2024-03-18T08:07:42.390" v="88" actId="1076"/>
        <pc:sldMkLst>
          <pc:docMk/>
          <pc:sldMk cId="56389259" sldId="300"/>
        </pc:sldMkLst>
        <pc:spChg chg="mod">
          <ac:chgData name="Didier MULLER" userId="S::didier.muller@divlyc.ch::9b7f4815-801a-4f60-89ee-671fa11d495d" providerId="AD" clId="Web-{5BE9DC31-EECF-4C54-29EE-81402444177B}" dt="2024-03-18T08:02:35.664" v="10" actId="20577"/>
          <ac:spMkLst>
            <pc:docMk/>
            <pc:sldMk cId="56389259" sldId="300"/>
            <ac:spMk id="2" creationId="{D11ACF2B-B7AD-1CB0-F24C-8E30137353A5}"/>
          </ac:spMkLst>
        </pc:spChg>
        <pc:spChg chg="del">
          <ac:chgData name="Didier MULLER" userId="S::didier.muller@divlyc.ch::9b7f4815-801a-4f60-89ee-671fa11d495d" providerId="AD" clId="Web-{5BE9DC31-EECF-4C54-29EE-81402444177B}" dt="2024-03-18T08:03:13.056" v="11"/>
          <ac:spMkLst>
            <pc:docMk/>
            <pc:sldMk cId="56389259" sldId="300"/>
            <ac:spMk id="3" creationId="{9D962EB2-F73B-4DBB-D9CB-F2CC9AA3747C}"/>
          </ac:spMkLst>
        </pc:spChg>
        <pc:spChg chg="add mod">
          <ac:chgData name="Didier MULLER" userId="S::didier.muller@divlyc.ch::9b7f4815-801a-4f60-89ee-671fa11d495d" providerId="AD" clId="Web-{5BE9DC31-EECF-4C54-29EE-81402444177B}" dt="2024-03-18T08:07:42.390" v="88" actId="1076"/>
          <ac:spMkLst>
            <pc:docMk/>
            <pc:sldMk cId="56389259" sldId="300"/>
            <ac:spMk id="5" creationId="{36989155-7421-367C-91DF-41D30C832990}"/>
          </ac:spMkLst>
        </pc:spChg>
        <pc:picChg chg="add mod ord">
          <ac:chgData name="Didier MULLER" userId="S::didier.muller@divlyc.ch::9b7f4815-801a-4f60-89ee-671fa11d495d" providerId="AD" clId="Web-{5BE9DC31-EECF-4C54-29EE-81402444177B}" dt="2024-03-18T08:07:37.781" v="87" actId="1076"/>
          <ac:picMkLst>
            <pc:docMk/>
            <pc:sldMk cId="56389259" sldId="300"/>
            <ac:picMk id="4" creationId="{E7117C3E-C789-E47F-276F-C961B00AECF1}"/>
          </ac:picMkLst>
        </pc:picChg>
      </pc:sldChg>
    </pc:docChg>
  </pc:docChgLst>
  <pc:docChgLst>
    <pc:chgData name="Didier MULLER" userId="S::didier.muller@divlyc.ch::9b7f4815-801a-4f60-89ee-671fa11d495d" providerId="AD" clId="Web-{B9B3C54E-4BDD-2C24-4723-A3F6AAA71C57}"/>
    <pc:docChg chg="addSld modSld">
      <pc:chgData name="Didier MULLER" userId="S::didier.muller@divlyc.ch::9b7f4815-801a-4f60-89ee-671fa11d495d" providerId="AD" clId="Web-{B9B3C54E-4BDD-2C24-4723-A3F6AAA71C57}" dt="2024-03-12T07:56:03.318" v="65"/>
      <pc:docMkLst>
        <pc:docMk/>
      </pc:docMkLst>
      <pc:sldChg chg="addSp delSp modSp addAnim delAnim modAnim">
        <pc:chgData name="Didier MULLER" userId="S::didier.muller@divlyc.ch::9b7f4815-801a-4f60-89ee-671fa11d495d" providerId="AD" clId="Web-{B9B3C54E-4BDD-2C24-4723-A3F6AAA71C57}" dt="2024-03-12T07:56:03.318" v="65"/>
        <pc:sldMkLst>
          <pc:docMk/>
          <pc:sldMk cId="2720097857" sldId="271"/>
        </pc:sldMkLst>
        <pc:picChg chg="del">
          <ac:chgData name="Didier MULLER" userId="S::didier.muller@divlyc.ch::9b7f4815-801a-4f60-89ee-671fa11d495d" providerId="AD" clId="Web-{B9B3C54E-4BDD-2C24-4723-A3F6AAA71C57}" dt="2024-03-12T07:51:39.077" v="56"/>
          <ac:picMkLst>
            <pc:docMk/>
            <pc:sldMk cId="2720097857" sldId="271"/>
            <ac:picMk id="3" creationId="{93506429-FD14-BAD8-BF43-A0D2C2C59F2E}"/>
          </ac:picMkLst>
        </pc:picChg>
        <pc:picChg chg="add mod ord">
          <ac:chgData name="Didier MULLER" userId="S::didier.muller@divlyc.ch::9b7f4815-801a-4f60-89ee-671fa11d495d" providerId="AD" clId="Web-{B9B3C54E-4BDD-2C24-4723-A3F6AAA71C57}" dt="2024-03-12T07:54:04.721" v="63" actId="1076"/>
          <ac:picMkLst>
            <pc:docMk/>
            <pc:sldMk cId="2720097857" sldId="271"/>
            <ac:picMk id="4" creationId="{BB7ABB55-1553-4835-5598-C78A6C693197}"/>
          </ac:picMkLst>
        </pc:picChg>
      </pc:sldChg>
      <pc:sldChg chg="addSp delSp modSp new">
        <pc:chgData name="Didier MULLER" userId="S::didier.muller@divlyc.ch::9b7f4815-801a-4f60-89ee-671fa11d495d" providerId="AD" clId="Web-{B9B3C54E-4BDD-2C24-4723-A3F6AAA71C57}" dt="2024-03-12T07:32:13.417" v="55" actId="20577"/>
        <pc:sldMkLst>
          <pc:docMk/>
          <pc:sldMk cId="565376417" sldId="288"/>
        </pc:sldMkLst>
        <pc:spChg chg="mod">
          <ac:chgData name="Didier MULLER" userId="S::didier.muller@divlyc.ch::9b7f4815-801a-4f60-89ee-671fa11d495d" providerId="AD" clId="Web-{B9B3C54E-4BDD-2C24-4723-A3F6AAA71C57}" dt="2024-03-12T07:32:13.417" v="55" actId="20577"/>
          <ac:spMkLst>
            <pc:docMk/>
            <pc:sldMk cId="565376417" sldId="288"/>
            <ac:spMk id="2" creationId="{A7616061-FFC2-A46F-9D02-014ACDB78C2C}"/>
          </ac:spMkLst>
        </pc:spChg>
        <pc:spChg chg="del">
          <ac:chgData name="Didier MULLER" userId="S::didier.muller@divlyc.ch::9b7f4815-801a-4f60-89ee-671fa11d495d" providerId="AD" clId="Web-{B9B3C54E-4BDD-2C24-4723-A3F6AAA71C57}" dt="2024-03-12T07:29:42.336" v="10"/>
          <ac:spMkLst>
            <pc:docMk/>
            <pc:sldMk cId="565376417" sldId="288"/>
            <ac:spMk id="3" creationId="{4B9C960F-D73D-5BEC-63D4-FF848B885F44}"/>
          </ac:spMkLst>
        </pc:spChg>
        <pc:picChg chg="add mod ord">
          <ac:chgData name="Didier MULLER" userId="S::didier.muller@divlyc.ch::9b7f4815-801a-4f60-89ee-671fa11d495d" providerId="AD" clId="Web-{B9B3C54E-4BDD-2C24-4723-A3F6AAA71C57}" dt="2024-03-12T07:31:32.728" v="45" actId="1076"/>
          <ac:picMkLst>
            <pc:docMk/>
            <pc:sldMk cId="565376417" sldId="288"/>
            <ac:picMk id="4" creationId="{350CB944-2929-E25C-6F21-5A906215F8B1}"/>
          </ac:picMkLst>
        </pc:picChg>
      </pc:sldChg>
      <pc:sldChg chg="addSp delSp modSp add replId">
        <pc:chgData name="Didier MULLER" userId="S::didier.muller@divlyc.ch::9b7f4815-801a-4f60-89ee-671fa11d495d" providerId="AD" clId="Web-{B9B3C54E-4BDD-2C24-4723-A3F6AAA71C57}" dt="2024-03-12T07:32:06.932" v="54" actId="20577"/>
        <pc:sldMkLst>
          <pc:docMk/>
          <pc:sldMk cId="368098121" sldId="289"/>
        </pc:sldMkLst>
        <pc:spChg chg="mod">
          <ac:chgData name="Didier MULLER" userId="S::didier.muller@divlyc.ch::9b7f4815-801a-4f60-89ee-671fa11d495d" providerId="AD" clId="Web-{B9B3C54E-4BDD-2C24-4723-A3F6AAA71C57}" dt="2024-03-12T07:32:06.932" v="54" actId="20577"/>
          <ac:spMkLst>
            <pc:docMk/>
            <pc:sldMk cId="368098121" sldId="289"/>
            <ac:spMk id="2" creationId="{A7616061-FFC2-A46F-9D02-014ACDB78C2C}"/>
          </ac:spMkLst>
        </pc:spChg>
        <pc:spChg chg="add del mod">
          <ac:chgData name="Didier MULLER" userId="S::didier.muller@divlyc.ch::9b7f4815-801a-4f60-89ee-671fa11d495d" providerId="AD" clId="Web-{B9B3C54E-4BDD-2C24-4723-A3F6AAA71C57}" dt="2024-03-12T07:31:10.619" v="41"/>
          <ac:spMkLst>
            <pc:docMk/>
            <pc:sldMk cId="368098121" sldId="289"/>
            <ac:spMk id="5" creationId="{D9579CA9-AF6B-EEE4-8271-43B718E2E1B5}"/>
          </ac:spMkLst>
        </pc:spChg>
        <pc:picChg chg="del">
          <ac:chgData name="Didier MULLER" userId="S::didier.muller@divlyc.ch::9b7f4815-801a-4f60-89ee-671fa11d495d" providerId="AD" clId="Web-{B9B3C54E-4BDD-2C24-4723-A3F6AAA71C57}" dt="2024-03-12T07:31:03.056" v="39"/>
          <ac:picMkLst>
            <pc:docMk/>
            <pc:sldMk cId="368098121" sldId="289"/>
            <ac:picMk id="4" creationId="{350CB944-2929-E25C-6F21-5A906215F8B1}"/>
          </ac:picMkLst>
        </pc:picChg>
        <pc:picChg chg="add mod ord">
          <ac:chgData name="Didier MULLER" userId="S::didier.muller@divlyc.ch::9b7f4815-801a-4f60-89ee-671fa11d495d" providerId="AD" clId="Web-{B9B3C54E-4BDD-2C24-4723-A3F6AAA71C57}" dt="2024-03-12T07:31:28.041" v="44" actId="1076"/>
          <ac:picMkLst>
            <pc:docMk/>
            <pc:sldMk cId="368098121" sldId="289"/>
            <ac:picMk id="6" creationId="{983FA62D-C607-05CD-25A8-C6A5B1B0014B}"/>
          </ac:picMkLst>
        </pc:picChg>
      </pc:sldChg>
    </pc:docChg>
  </pc:docChgLst>
  <pc:docChgLst>
    <pc:chgData name="Didier MULLER" userId="S::didier.muller@divlyc.ch::9b7f4815-801a-4f60-89ee-671fa11d495d" providerId="AD" clId="Web-{ABCE0292-BD12-61F5-AB42-F0EACF2FE9B9}"/>
    <pc:docChg chg="modSld">
      <pc:chgData name="Didier MULLER" userId="S::didier.muller@divlyc.ch::9b7f4815-801a-4f60-89ee-671fa11d495d" providerId="AD" clId="Web-{ABCE0292-BD12-61F5-AB42-F0EACF2FE9B9}" dt="2024-03-15T13:13:46.839" v="322" actId="20577"/>
      <pc:docMkLst>
        <pc:docMk/>
      </pc:docMkLst>
      <pc:sldChg chg="addSp modSp">
        <pc:chgData name="Didier MULLER" userId="S::didier.muller@divlyc.ch::9b7f4815-801a-4f60-89ee-671fa11d495d" providerId="AD" clId="Web-{ABCE0292-BD12-61F5-AB42-F0EACF2FE9B9}" dt="2024-03-15T12:30:10.842" v="168" actId="14100"/>
        <pc:sldMkLst>
          <pc:docMk/>
          <pc:sldMk cId="3060977113" sldId="291"/>
        </pc:sldMkLst>
        <pc:spChg chg="mod">
          <ac:chgData name="Didier MULLER" userId="S::didier.muller@divlyc.ch::9b7f4815-801a-4f60-89ee-671fa11d495d" providerId="AD" clId="Web-{ABCE0292-BD12-61F5-AB42-F0EACF2FE9B9}" dt="2024-03-15T12:29:44.076" v="165" actId="14100"/>
          <ac:spMkLst>
            <pc:docMk/>
            <pc:sldMk cId="3060977113" sldId="291"/>
            <ac:spMk id="3" creationId="{C0F373BD-5C63-EC04-437B-6A88AC5CAE45}"/>
          </ac:spMkLst>
        </pc:spChg>
        <pc:picChg chg="add mod">
          <ac:chgData name="Didier MULLER" userId="S::didier.muller@divlyc.ch::9b7f4815-801a-4f60-89ee-671fa11d495d" providerId="AD" clId="Web-{ABCE0292-BD12-61F5-AB42-F0EACF2FE9B9}" dt="2024-03-15T12:30:10.842" v="168" actId="14100"/>
          <ac:picMkLst>
            <pc:docMk/>
            <pc:sldMk cId="3060977113" sldId="291"/>
            <ac:picMk id="4" creationId="{A0EEBE02-97D5-723E-1ACF-DCDC7C2DCE26}"/>
          </ac:picMkLst>
        </pc:picChg>
      </pc:sldChg>
      <pc:sldChg chg="addSp modSp">
        <pc:chgData name="Didier MULLER" userId="S::didier.muller@divlyc.ch::9b7f4815-801a-4f60-89ee-671fa11d495d" providerId="AD" clId="Web-{ABCE0292-BD12-61F5-AB42-F0EACF2FE9B9}" dt="2024-03-15T12:48:44.461" v="185" actId="20577"/>
        <pc:sldMkLst>
          <pc:docMk/>
          <pc:sldMk cId="2951178090" sldId="292"/>
        </pc:sldMkLst>
        <pc:spChg chg="mod">
          <ac:chgData name="Didier MULLER" userId="S::didier.muller@divlyc.ch::9b7f4815-801a-4f60-89ee-671fa11d495d" providerId="AD" clId="Web-{ABCE0292-BD12-61F5-AB42-F0EACF2FE9B9}" dt="2024-03-15T12:48:44.461" v="185" actId="20577"/>
          <ac:spMkLst>
            <pc:docMk/>
            <pc:sldMk cId="2951178090" sldId="292"/>
            <ac:spMk id="3" creationId="{C0F373BD-5C63-EC04-437B-6A88AC5CAE45}"/>
          </ac:spMkLst>
        </pc:spChg>
        <pc:picChg chg="add mod">
          <ac:chgData name="Didier MULLER" userId="S::didier.muller@divlyc.ch::9b7f4815-801a-4f60-89ee-671fa11d495d" providerId="AD" clId="Web-{ABCE0292-BD12-61F5-AB42-F0EACF2FE9B9}" dt="2024-03-15T12:48:26.726" v="181" actId="1076"/>
          <ac:picMkLst>
            <pc:docMk/>
            <pc:sldMk cId="2951178090" sldId="292"/>
            <ac:picMk id="4" creationId="{C611890D-A759-FC47-B6D8-46C4AD4219E0}"/>
          </ac:picMkLst>
        </pc:picChg>
      </pc:sldChg>
      <pc:sldChg chg="modSp">
        <pc:chgData name="Didier MULLER" userId="S::didier.muller@divlyc.ch::9b7f4815-801a-4f60-89ee-671fa11d495d" providerId="AD" clId="Web-{ABCE0292-BD12-61F5-AB42-F0EACF2FE9B9}" dt="2024-03-15T12:22:35.582" v="155" actId="20577"/>
        <pc:sldMkLst>
          <pc:docMk/>
          <pc:sldMk cId="3711539783" sldId="293"/>
        </pc:sldMkLst>
        <pc:spChg chg="mod">
          <ac:chgData name="Didier MULLER" userId="S::didier.muller@divlyc.ch::9b7f4815-801a-4f60-89ee-671fa11d495d" providerId="AD" clId="Web-{ABCE0292-BD12-61F5-AB42-F0EACF2FE9B9}" dt="2024-03-15T12:22:35.582" v="155" actId="20577"/>
          <ac:spMkLst>
            <pc:docMk/>
            <pc:sldMk cId="3711539783" sldId="293"/>
            <ac:spMk id="5" creationId="{D87EA1AB-3CBE-2E49-BAF2-C26EC8C66561}"/>
          </ac:spMkLst>
        </pc:spChg>
      </pc:sldChg>
      <pc:sldChg chg="addSp modSp">
        <pc:chgData name="Didier MULLER" userId="S::didier.muller@divlyc.ch::9b7f4815-801a-4f60-89ee-671fa11d495d" providerId="AD" clId="Web-{ABCE0292-BD12-61F5-AB42-F0EACF2FE9B9}" dt="2024-03-15T12:44:37.659" v="171" actId="14100"/>
        <pc:sldMkLst>
          <pc:docMk/>
          <pc:sldMk cId="404719439" sldId="294"/>
        </pc:sldMkLst>
        <pc:spChg chg="mod">
          <ac:chgData name="Didier MULLER" userId="S::didier.muller@divlyc.ch::9b7f4815-801a-4f60-89ee-671fa11d495d" providerId="AD" clId="Web-{ABCE0292-BD12-61F5-AB42-F0EACF2FE9B9}" dt="2024-03-15T12:44:37.659" v="171" actId="14100"/>
          <ac:spMkLst>
            <pc:docMk/>
            <pc:sldMk cId="404719439" sldId="294"/>
            <ac:spMk id="3" creationId="{C0F373BD-5C63-EC04-437B-6A88AC5CAE45}"/>
          </ac:spMkLst>
        </pc:spChg>
        <pc:picChg chg="add mod">
          <ac:chgData name="Didier MULLER" userId="S::didier.muller@divlyc.ch::9b7f4815-801a-4f60-89ee-671fa11d495d" providerId="AD" clId="Web-{ABCE0292-BD12-61F5-AB42-F0EACF2FE9B9}" dt="2024-03-15T12:05:31.387" v="6" actId="1076"/>
          <ac:picMkLst>
            <pc:docMk/>
            <pc:sldMk cId="404719439" sldId="294"/>
            <ac:picMk id="4" creationId="{D6007251-E134-2EDA-D94E-9F1064D16930}"/>
          </ac:picMkLst>
        </pc:picChg>
      </pc:sldChg>
      <pc:sldChg chg="addSp modSp">
        <pc:chgData name="Didier MULLER" userId="S::didier.muller@divlyc.ch::9b7f4815-801a-4f60-89ee-671fa11d495d" providerId="AD" clId="Web-{ABCE0292-BD12-61F5-AB42-F0EACF2FE9B9}" dt="2024-03-15T12:52:10.685" v="194" actId="20577"/>
        <pc:sldMkLst>
          <pc:docMk/>
          <pc:sldMk cId="2777896548" sldId="295"/>
        </pc:sldMkLst>
        <pc:spChg chg="mod">
          <ac:chgData name="Didier MULLER" userId="S::didier.muller@divlyc.ch::9b7f4815-801a-4f60-89ee-671fa11d495d" providerId="AD" clId="Web-{ABCE0292-BD12-61F5-AB42-F0EACF2FE9B9}" dt="2024-03-15T12:52:10.685" v="194" actId="20577"/>
          <ac:spMkLst>
            <pc:docMk/>
            <pc:sldMk cId="2777896548" sldId="295"/>
            <ac:spMk id="3" creationId="{C0F373BD-5C63-EC04-437B-6A88AC5CAE45}"/>
          </ac:spMkLst>
        </pc:spChg>
        <pc:picChg chg="add mod">
          <ac:chgData name="Didier MULLER" userId="S::didier.muller@divlyc.ch::9b7f4815-801a-4f60-89ee-671fa11d495d" providerId="AD" clId="Web-{ABCE0292-BD12-61F5-AB42-F0EACF2FE9B9}" dt="2024-03-15T12:51:28.793" v="192" actId="1076"/>
          <ac:picMkLst>
            <pc:docMk/>
            <pc:sldMk cId="2777896548" sldId="295"/>
            <ac:picMk id="4" creationId="{2A4F9939-CB7A-180A-6143-129778F53F43}"/>
          </ac:picMkLst>
        </pc:picChg>
      </pc:sldChg>
      <pc:sldChg chg="addSp modSp">
        <pc:chgData name="Didier MULLER" userId="S::didier.muller@divlyc.ch::9b7f4815-801a-4f60-89ee-671fa11d495d" providerId="AD" clId="Web-{ABCE0292-BD12-61F5-AB42-F0EACF2FE9B9}" dt="2024-03-15T12:21:10.283" v="110" actId="20577"/>
        <pc:sldMkLst>
          <pc:docMk/>
          <pc:sldMk cId="2793812127" sldId="296"/>
        </pc:sldMkLst>
        <pc:spChg chg="mod">
          <ac:chgData name="Didier MULLER" userId="S::didier.muller@divlyc.ch::9b7f4815-801a-4f60-89ee-671fa11d495d" providerId="AD" clId="Web-{ABCE0292-BD12-61F5-AB42-F0EACF2FE9B9}" dt="2024-03-15T12:21:10.283" v="110" actId="20577"/>
          <ac:spMkLst>
            <pc:docMk/>
            <pc:sldMk cId="2793812127" sldId="296"/>
            <ac:spMk id="3" creationId="{C0F373BD-5C63-EC04-437B-6A88AC5CAE45}"/>
          </ac:spMkLst>
        </pc:spChg>
        <pc:picChg chg="add mod">
          <ac:chgData name="Didier MULLER" userId="S::didier.muller@divlyc.ch::9b7f4815-801a-4f60-89ee-671fa11d495d" providerId="AD" clId="Web-{ABCE0292-BD12-61F5-AB42-F0EACF2FE9B9}" dt="2024-03-15T12:10:27.878" v="18" actId="1076"/>
          <ac:picMkLst>
            <pc:docMk/>
            <pc:sldMk cId="2793812127" sldId="296"/>
            <ac:picMk id="4" creationId="{337CF904-19C2-7492-C829-CB12C96863BD}"/>
          </ac:picMkLst>
        </pc:picChg>
      </pc:sldChg>
      <pc:sldChg chg="addSp modSp">
        <pc:chgData name="Didier MULLER" userId="S::didier.muller@divlyc.ch::9b7f4815-801a-4f60-89ee-671fa11d495d" providerId="AD" clId="Web-{ABCE0292-BD12-61F5-AB42-F0EACF2FE9B9}" dt="2024-03-15T12:20:56.829" v="102" actId="20577"/>
        <pc:sldMkLst>
          <pc:docMk/>
          <pc:sldMk cId="2557367319" sldId="297"/>
        </pc:sldMkLst>
        <pc:spChg chg="mod">
          <ac:chgData name="Didier MULLER" userId="S::didier.muller@divlyc.ch::9b7f4815-801a-4f60-89ee-671fa11d495d" providerId="AD" clId="Web-{ABCE0292-BD12-61F5-AB42-F0EACF2FE9B9}" dt="2024-03-15T12:20:56.829" v="102" actId="20577"/>
          <ac:spMkLst>
            <pc:docMk/>
            <pc:sldMk cId="2557367319" sldId="297"/>
            <ac:spMk id="3" creationId="{C0F373BD-5C63-EC04-437B-6A88AC5CAE45}"/>
          </ac:spMkLst>
        </pc:spChg>
        <pc:picChg chg="add">
          <ac:chgData name="Didier MULLER" userId="S::didier.muller@divlyc.ch::9b7f4815-801a-4f60-89ee-671fa11d495d" providerId="AD" clId="Web-{ABCE0292-BD12-61F5-AB42-F0EACF2FE9B9}" dt="2024-03-15T12:14:14.992" v="45"/>
          <ac:picMkLst>
            <pc:docMk/>
            <pc:sldMk cId="2557367319" sldId="297"/>
            <ac:picMk id="5" creationId="{B02D63D3-F607-4BC7-FF81-6423334F9EB2}"/>
          </ac:picMkLst>
        </pc:picChg>
      </pc:sldChg>
      <pc:sldChg chg="addSp modSp">
        <pc:chgData name="Didier MULLER" userId="S::didier.muller@divlyc.ch::9b7f4815-801a-4f60-89ee-671fa11d495d" providerId="AD" clId="Web-{ABCE0292-BD12-61F5-AB42-F0EACF2FE9B9}" dt="2024-03-15T13:00:37.993" v="230" actId="20577"/>
        <pc:sldMkLst>
          <pc:docMk/>
          <pc:sldMk cId="2619733564" sldId="298"/>
        </pc:sldMkLst>
        <pc:spChg chg="mod">
          <ac:chgData name="Didier MULLER" userId="S::didier.muller@divlyc.ch::9b7f4815-801a-4f60-89ee-671fa11d495d" providerId="AD" clId="Web-{ABCE0292-BD12-61F5-AB42-F0EACF2FE9B9}" dt="2024-03-15T13:00:37.993" v="230" actId="20577"/>
          <ac:spMkLst>
            <pc:docMk/>
            <pc:sldMk cId="2619733564" sldId="298"/>
            <ac:spMk id="3" creationId="{C0F373BD-5C63-EC04-437B-6A88AC5CAE45}"/>
          </ac:spMkLst>
        </pc:spChg>
        <pc:picChg chg="add mod">
          <ac:chgData name="Didier MULLER" userId="S::didier.muller@divlyc.ch::9b7f4815-801a-4f60-89ee-671fa11d495d" providerId="AD" clId="Web-{ABCE0292-BD12-61F5-AB42-F0EACF2FE9B9}" dt="2024-03-15T12:19:35.062" v="68" actId="1076"/>
          <ac:picMkLst>
            <pc:docMk/>
            <pc:sldMk cId="2619733564" sldId="298"/>
            <ac:picMk id="4" creationId="{F1468535-2E7F-6024-1FC8-F3373916769D}"/>
          </ac:picMkLst>
        </pc:picChg>
        <pc:picChg chg="add mod">
          <ac:chgData name="Didier MULLER" userId="S::didier.muller@divlyc.ch::9b7f4815-801a-4f60-89ee-671fa11d495d" providerId="AD" clId="Web-{ABCE0292-BD12-61F5-AB42-F0EACF2FE9B9}" dt="2024-03-15T12:57:43.505" v="197" actId="1076"/>
          <ac:picMkLst>
            <pc:docMk/>
            <pc:sldMk cId="2619733564" sldId="298"/>
            <ac:picMk id="5" creationId="{4F40C20C-82F4-F5FF-F749-331BDC0007FA}"/>
          </ac:picMkLst>
        </pc:picChg>
      </pc:sldChg>
      <pc:sldChg chg="addSp modSp">
        <pc:chgData name="Didier MULLER" userId="S::didier.muller@divlyc.ch::9b7f4815-801a-4f60-89ee-671fa11d495d" providerId="AD" clId="Web-{ABCE0292-BD12-61F5-AB42-F0EACF2FE9B9}" dt="2024-03-15T13:13:46.839" v="322" actId="20577"/>
        <pc:sldMkLst>
          <pc:docMk/>
          <pc:sldMk cId="1628883235" sldId="299"/>
        </pc:sldMkLst>
        <pc:spChg chg="mod">
          <ac:chgData name="Didier MULLER" userId="S::didier.muller@divlyc.ch::9b7f4815-801a-4f60-89ee-671fa11d495d" providerId="AD" clId="Web-{ABCE0292-BD12-61F5-AB42-F0EACF2FE9B9}" dt="2024-03-15T13:08:25.332" v="269" actId="14100"/>
          <ac:spMkLst>
            <pc:docMk/>
            <pc:sldMk cId="1628883235" sldId="299"/>
            <ac:spMk id="3" creationId="{C0F373BD-5C63-EC04-437B-6A88AC5CAE45}"/>
          </ac:spMkLst>
        </pc:spChg>
        <pc:spChg chg="add mod">
          <ac:chgData name="Didier MULLER" userId="S::didier.muller@divlyc.ch::9b7f4815-801a-4f60-89ee-671fa11d495d" providerId="AD" clId="Web-{ABCE0292-BD12-61F5-AB42-F0EACF2FE9B9}" dt="2024-03-15T13:13:46.839" v="322" actId="20577"/>
          <ac:spMkLst>
            <pc:docMk/>
            <pc:sldMk cId="1628883235" sldId="299"/>
            <ac:spMk id="6" creationId="{8936688D-49C2-671C-E45F-84DDEE04DAA6}"/>
          </ac:spMkLst>
        </pc:spChg>
        <pc:picChg chg="add mod">
          <ac:chgData name="Didier MULLER" userId="S::didier.muller@divlyc.ch::9b7f4815-801a-4f60-89ee-671fa11d495d" providerId="AD" clId="Web-{ABCE0292-BD12-61F5-AB42-F0EACF2FE9B9}" dt="2024-03-15T13:09:05.926" v="274" actId="1076"/>
          <ac:picMkLst>
            <pc:docMk/>
            <pc:sldMk cId="1628883235" sldId="299"/>
            <ac:picMk id="4" creationId="{0ACA023F-1C95-26FA-BC8E-EC58287B73B2}"/>
          </ac:picMkLst>
        </pc:picChg>
        <pc:picChg chg="add mod">
          <ac:chgData name="Didier MULLER" userId="S::didier.muller@divlyc.ch::9b7f4815-801a-4f60-89ee-671fa11d495d" providerId="AD" clId="Web-{ABCE0292-BD12-61F5-AB42-F0EACF2FE9B9}" dt="2024-03-15T13:08:50.004" v="273" actId="1076"/>
          <ac:picMkLst>
            <pc:docMk/>
            <pc:sldMk cId="1628883235" sldId="299"/>
            <ac:picMk id="5" creationId="{C481515A-A9A1-6022-6B11-FC53C0BC708E}"/>
          </ac:picMkLst>
        </pc:picChg>
      </pc:sldChg>
    </pc:docChg>
  </pc:docChgLst>
  <pc:docChgLst>
    <pc:chgData name="Didier MULLER" userId="S::didier.muller@divlyc.ch::9b7f4815-801a-4f60-89ee-671fa11d495d" providerId="AD" clId="Web-{DDA9EE8C-0AE1-3CE9-32D2-BACA10A6A29E}"/>
    <pc:docChg chg="addSld modSld sldOrd">
      <pc:chgData name="Didier MULLER" userId="S::didier.muller@divlyc.ch::9b7f4815-801a-4f60-89ee-671fa11d495d" providerId="AD" clId="Web-{DDA9EE8C-0AE1-3CE9-32D2-BACA10A6A29E}" dt="2024-09-07T07:43:46.052" v="358" actId="20577"/>
      <pc:docMkLst>
        <pc:docMk/>
      </pc:docMkLst>
      <pc:sldChg chg="modSp add ord replId">
        <pc:chgData name="Didier MULLER" userId="S::didier.muller@divlyc.ch::9b7f4815-801a-4f60-89ee-671fa11d495d" providerId="AD" clId="Web-{DDA9EE8C-0AE1-3CE9-32D2-BACA10A6A29E}" dt="2024-09-07T07:43:46.052" v="358" actId="20577"/>
        <pc:sldMkLst>
          <pc:docMk/>
          <pc:sldMk cId="899611255" sldId="321"/>
        </pc:sldMkLst>
        <pc:spChg chg="mod">
          <ac:chgData name="Didier MULLER" userId="S::didier.muller@divlyc.ch::9b7f4815-801a-4f60-89ee-671fa11d495d" providerId="AD" clId="Web-{DDA9EE8C-0AE1-3CE9-32D2-BACA10A6A29E}" dt="2024-09-07T07:43:46.052" v="358" actId="20577"/>
          <ac:spMkLst>
            <pc:docMk/>
            <pc:sldMk cId="899611255" sldId="321"/>
            <ac:spMk id="2" creationId="{9FF28A5E-436C-2B64-2669-115BCC50FAB8}"/>
          </ac:spMkLst>
        </pc:spChg>
        <pc:spChg chg="mod">
          <ac:chgData name="Didier MULLER" userId="S::didier.muller@divlyc.ch::9b7f4815-801a-4f60-89ee-671fa11d495d" providerId="AD" clId="Web-{DDA9EE8C-0AE1-3CE9-32D2-BACA10A6A29E}" dt="2024-09-07T07:42:43.285" v="348" actId="1076"/>
          <ac:spMkLst>
            <pc:docMk/>
            <pc:sldMk cId="899611255" sldId="321"/>
            <ac:spMk id="3" creationId="{23E8B8AF-7BE0-C1EE-32AE-0E2C00F52559}"/>
          </ac:spMkLst>
        </pc:spChg>
      </pc:sldChg>
      <pc:sldChg chg="addSp delSp modSp add replId">
        <pc:chgData name="Didier MULLER" userId="S::didier.muller@divlyc.ch::9b7f4815-801a-4f60-89ee-671fa11d495d" providerId="AD" clId="Web-{DDA9EE8C-0AE1-3CE9-32D2-BACA10A6A29E}" dt="2024-09-07T07:43:21.270" v="351" actId="20577"/>
        <pc:sldMkLst>
          <pc:docMk/>
          <pc:sldMk cId="1072480443" sldId="322"/>
        </pc:sldMkLst>
        <pc:spChg chg="mod">
          <ac:chgData name="Didier MULLER" userId="S::didier.muller@divlyc.ch::9b7f4815-801a-4f60-89ee-671fa11d495d" providerId="AD" clId="Web-{DDA9EE8C-0AE1-3CE9-32D2-BACA10A6A29E}" dt="2024-09-07T07:43:21.270" v="351" actId="20577"/>
          <ac:spMkLst>
            <pc:docMk/>
            <pc:sldMk cId="1072480443" sldId="322"/>
            <ac:spMk id="2" creationId="{9FF28A5E-436C-2B64-2669-115BCC50FAB8}"/>
          </ac:spMkLst>
        </pc:spChg>
        <pc:spChg chg="del mod">
          <ac:chgData name="Didier MULLER" userId="S::didier.muller@divlyc.ch::9b7f4815-801a-4f60-89ee-671fa11d495d" providerId="AD" clId="Web-{DDA9EE8C-0AE1-3CE9-32D2-BACA10A6A29E}" dt="2024-09-07T07:24:11.620" v="331"/>
          <ac:spMkLst>
            <pc:docMk/>
            <pc:sldMk cId="1072480443" sldId="322"/>
            <ac:spMk id="3" creationId="{23E8B8AF-7BE0-C1EE-32AE-0E2C00F52559}"/>
          </ac:spMkLst>
        </pc:spChg>
        <pc:spChg chg="add del mod">
          <ac:chgData name="Didier MULLER" userId="S::didier.muller@divlyc.ch::9b7f4815-801a-4f60-89ee-671fa11d495d" providerId="AD" clId="Web-{DDA9EE8C-0AE1-3CE9-32D2-BACA10A6A29E}" dt="2024-09-07T07:26:57.295" v="332"/>
          <ac:spMkLst>
            <pc:docMk/>
            <pc:sldMk cId="1072480443" sldId="322"/>
            <ac:spMk id="5" creationId="{A55C8981-9E4C-A83F-8954-03AEA6FC63C9}"/>
          </ac:spMkLst>
        </pc:spChg>
        <pc:picChg chg="add mod ord">
          <ac:chgData name="Didier MULLER" userId="S::didier.muller@divlyc.ch::9b7f4815-801a-4f60-89ee-671fa11d495d" providerId="AD" clId="Web-{DDA9EE8C-0AE1-3CE9-32D2-BACA10A6A29E}" dt="2024-09-07T07:27:18.186" v="340" actId="1076"/>
          <ac:picMkLst>
            <pc:docMk/>
            <pc:sldMk cId="1072480443" sldId="322"/>
            <ac:picMk id="6" creationId="{6F071E9C-6E5F-FD62-95B2-AB2176088919}"/>
          </ac:picMkLst>
        </pc:picChg>
      </pc:sldChg>
      <pc:sldChg chg="addSp delSp modSp new">
        <pc:chgData name="Didier MULLER" userId="S::didier.muller@divlyc.ch::9b7f4815-801a-4f60-89ee-671fa11d495d" providerId="AD" clId="Web-{DDA9EE8C-0AE1-3CE9-32D2-BACA10A6A29E}" dt="2024-09-07T07:41:48.550" v="347" actId="1076"/>
        <pc:sldMkLst>
          <pc:docMk/>
          <pc:sldMk cId="4007297027" sldId="323"/>
        </pc:sldMkLst>
        <pc:spChg chg="mod">
          <ac:chgData name="Didier MULLER" userId="S::didier.muller@divlyc.ch::9b7f4815-801a-4f60-89ee-671fa11d495d" providerId="AD" clId="Web-{DDA9EE8C-0AE1-3CE9-32D2-BACA10A6A29E}" dt="2024-09-07T07:41:30.675" v="344" actId="20577"/>
          <ac:spMkLst>
            <pc:docMk/>
            <pc:sldMk cId="4007297027" sldId="323"/>
            <ac:spMk id="2" creationId="{1AE96988-6C36-9926-5A4D-BF1E0FEBF311}"/>
          </ac:spMkLst>
        </pc:spChg>
        <pc:spChg chg="del">
          <ac:chgData name="Didier MULLER" userId="S::didier.muller@divlyc.ch::9b7f4815-801a-4f60-89ee-671fa11d495d" providerId="AD" clId="Web-{DDA9EE8C-0AE1-3CE9-32D2-BACA10A6A29E}" dt="2024-09-07T07:41:37.440" v="345"/>
          <ac:spMkLst>
            <pc:docMk/>
            <pc:sldMk cId="4007297027" sldId="323"/>
            <ac:spMk id="3" creationId="{AFBCC298-091E-2CED-6874-ABD3BFECC418}"/>
          </ac:spMkLst>
        </pc:spChg>
        <pc:picChg chg="add mod ord">
          <ac:chgData name="Didier MULLER" userId="S::didier.muller@divlyc.ch::9b7f4815-801a-4f60-89ee-671fa11d495d" providerId="AD" clId="Web-{DDA9EE8C-0AE1-3CE9-32D2-BACA10A6A29E}" dt="2024-09-07T07:41:48.550" v="347" actId="1076"/>
          <ac:picMkLst>
            <pc:docMk/>
            <pc:sldMk cId="4007297027" sldId="323"/>
            <ac:picMk id="4" creationId="{74ADAB5F-0565-20E8-0697-F1ABA1F7F2F3}"/>
          </ac:picMkLst>
        </pc:picChg>
      </pc:sldChg>
    </pc:docChg>
  </pc:docChgLst>
  <pc:docChgLst>
    <pc:chgData name="Didier MULLER" userId="S::didier.muller@divlyc.ch::9b7f4815-801a-4f60-89ee-671fa11d495d" providerId="AD" clId="Web-{B306EB86-E4E6-9ED0-BF2D-8FA9E6FEB2B9}"/>
    <pc:docChg chg="addSld modSld addMainMaster delMainMaster">
      <pc:chgData name="Didier MULLER" userId="S::didier.muller@divlyc.ch::9b7f4815-801a-4f60-89ee-671fa11d495d" providerId="AD" clId="Web-{B306EB86-E4E6-9ED0-BF2D-8FA9E6FEB2B9}" dt="2024-03-03T08:09:46.531" v="86" actId="14100"/>
      <pc:docMkLst>
        <pc:docMk/>
      </pc:docMkLst>
      <pc:sldChg chg="addSp delSp modSp mod setBg modClrScheme setClrOvrMap chgLayout">
        <pc:chgData name="Didier MULLER" userId="S::didier.muller@divlyc.ch::9b7f4815-801a-4f60-89ee-671fa11d495d" providerId="AD" clId="Web-{B306EB86-E4E6-9ED0-BF2D-8FA9E6FEB2B9}" dt="2024-03-03T07:55:05.087" v="26" actId="20577"/>
        <pc:sldMkLst>
          <pc:docMk/>
          <pc:sldMk cId="128632686" sldId="256"/>
        </pc:sldMkLst>
        <pc:spChg chg="mod">
          <ac:chgData name="Didier MULLER" userId="S::didier.muller@divlyc.ch::9b7f4815-801a-4f60-89ee-671fa11d495d" providerId="AD" clId="Web-{B306EB86-E4E6-9ED0-BF2D-8FA9E6FEB2B9}" dt="2024-03-03T07:50:07.986" v="14"/>
          <ac:spMkLst>
            <pc:docMk/>
            <pc:sldMk cId="128632686" sldId="256"/>
            <ac:spMk id="2" creationId="{00000000-0000-0000-0000-000000000000}"/>
          </ac:spMkLst>
        </pc:spChg>
        <pc:spChg chg="mod">
          <ac:chgData name="Didier MULLER" userId="S::didier.muller@divlyc.ch::9b7f4815-801a-4f60-89ee-671fa11d495d" providerId="AD" clId="Web-{B306EB86-E4E6-9ED0-BF2D-8FA9E6FEB2B9}" dt="2024-03-03T07:55:05.087" v="26" actId="20577"/>
          <ac:spMkLst>
            <pc:docMk/>
            <pc:sldMk cId="128632686" sldId="256"/>
            <ac:spMk id="3" creationId="{00000000-0000-0000-0000-000000000000}"/>
          </ac:spMkLst>
        </pc:spChg>
        <pc:spChg chg="add del">
          <ac:chgData name="Didier MULLER" userId="S::didier.muller@divlyc.ch::9b7f4815-801a-4f60-89ee-671fa11d495d" providerId="AD" clId="Web-{B306EB86-E4E6-9ED0-BF2D-8FA9E6FEB2B9}" dt="2024-03-03T07:50:07.892" v="13"/>
          <ac:spMkLst>
            <pc:docMk/>
            <pc:sldMk cId="128632686" sldId="256"/>
            <ac:spMk id="9" creationId="{6DA65B90-7B06-4499-91BA-CDDD36132481}"/>
          </ac:spMkLst>
        </pc:spChg>
        <pc:spChg chg="add del">
          <ac:chgData name="Didier MULLER" userId="S::didier.muller@divlyc.ch::9b7f4815-801a-4f60-89ee-671fa11d495d" providerId="AD" clId="Web-{B306EB86-E4E6-9ED0-BF2D-8FA9E6FEB2B9}" dt="2024-03-03T07:49:54.033" v="11"/>
          <ac:spMkLst>
            <pc:docMk/>
            <pc:sldMk cId="128632686" sldId="256"/>
            <ac:spMk id="10" creationId="{2B78D151-52A1-46B3-8374-570DA802E9A5}"/>
          </ac:spMkLst>
        </pc:spChg>
        <pc:spChg chg="add del">
          <ac:chgData name="Didier MULLER" userId="S::didier.muller@divlyc.ch::9b7f4815-801a-4f60-89ee-671fa11d495d" providerId="AD" clId="Web-{B306EB86-E4E6-9ED0-BF2D-8FA9E6FEB2B9}" dt="2024-03-03T07:50:07.892" v="13"/>
          <ac:spMkLst>
            <pc:docMk/>
            <pc:sldMk cId="128632686" sldId="256"/>
            <ac:spMk id="11" creationId="{BFD30BD5-4EB8-467B-99B9-BC3D83CEE515}"/>
          </ac:spMkLst>
        </pc:spChg>
        <pc:spChg chg="add del">
          <ac:chgData name="Didier MULLER" userId="S::didier.muller@divlyc.ch::9b7f4815-801a-4f60-89ee-671fa11d495d" providerId="AD" clId="Web-{B306EB86-E4E6-9ED0-BF2D-8FA9E6FEB2B9}" dt="2024-03-03T07:50:07.892" v="13"/>
          <ac:spMkLst>
            <pc:docMk/>
            <pc:sldMk cId="128632686" sldId="256"/>
            <ac:spMk id="13" creationId="{9502469D-C562-48E3-ABA2-3CFA55C52684}"/>
          </ac:spMkLst>
        </pc:spChg>
        <pc:spChg chg="add">
          <ac:chgData name="Didier MULLER" userId="S::didier.muller@divlyc.ch::9b7f4815-801a-4f60-89ee-671fa11d495d" providerId="AD" clId="Web-{B306EB86-E4E6-9ED0-BF2D-8FA9E6FEB2B9}" dt="2024-03-03T07:50:07.986" v="14"/>
          <ac:spMkLst>
            <pc:docMk/>
            <pc:sldMk cId="128632686" sldId="256"/>
            <ac:spMk id="21" creationId="{0E2F58BF-12E5-4B5A-AD25-4DAAA2742A7B}"/>
          </ac:spMkLst>
        </pc:spChg>
        <pc:spChg chg="add">
          <ac:chgData name="Didier MULLER" userId="S::didier.muller@divlyc.ch::9b7f4815-801a-4f60-89ee-671fa11d495d" providerId="AD" clId="Web-{B306EB86-E4E6-9ED0-BF2D-8FA9E6FEB2B9}" dt="2024-03-03T07:50:07.986" v="14"/>
          <ac:spMkLst>
            <pc:docMk/>
            <pc:sldMk cId="128632686" sldId="256"/>
            <ac:spMk id="22" creationId="{AF2F604E-43BE-4DC3-B983-E071523364F8}"/>
          </ac:spMkLst>
        </pc:spChg>
        <pc:spChg chg="add">
          <ac:chgData name="Didier MULLER" userId="S::didier.muller@divlyc.ch::9b7f4815-801a-4f60-89ee-671fa11d495d" providerId="AD" clId="Web-{B306EB86-E4E6-9ED0-BF2D-8FA9E6FEB2B9}" dt="2024-03-03T07:50:07.986" v="14"/>
          <ac:spMkLst>
            <pc:docMk/>
            <pc:sldMk cId="128632686" sldId="256"/>
            <ac:spMk id="23" creationId="{08C9B587-E65E-4B52-B37C-ABEBB6E87928}"/>
          </ac:spMkLst>
        </pc:spChg>
        <pc:picChg chg="add del">
          <ac:chgData name="Didier MULLER" userId="S::didier.muller@divlyc.ch::9b7f4815-801a-4f60-89ee-671fa11d495d" providerId="AD" clId="Web-{B306EB86-E4E6-9ED0-BF2D-8FA9E6FEB2B9}" dt="2024-03-03T07:49:54.033" v="11"/>
          <ac:picMkLst>
            <pc:docMk/>
            <pc:sldMk cId="128632686" sldId="256"/>
            <ac:picMk id="4" creationId="{BEEED518-6BD4-2DB2-14B0-2E835E610DA6}"/>
          </ac:picMkLst>
        </pc:picChg>
        <pc:picChg chg="add del">
          <ac:chgData name="Didier MULLER" userId="S::didier.muller@divlyc.ch::9b7f4815-801a-4f60-89ee-671fa11d495d" providerId="AD" clId="Web-{B306EB86-E4E6-9ED0-BF2D-8FA9E6FEB2B9}" dt="2024-03-03T07:49:54.033" v="11"/>
          <ac:picMkLst>
            <pc:docMk/>
            <pc:sldMk cId="128632686" sldId="256"/>
            <ac:picMk id="5" creationId="{E78475D1-97A4-9A8F-60FF-0E4ABB7F2648}"/>
          </ac:picMkLst>
        </pc:picChg>
        <pc:picChg chg="add del">
          <ac:chgData name="Didier MULLER" userId="S::didier.muller@divlyc.ch::9b7f4815-801a-4f60-89ee-671fa11d495d" providerId="AD" clId="Web-{B306EB86-E4E6-9ED0-BF2D-8FA9E6FEB2B9}" dt="2024-03-03T07:50:07.892" v="13"/>
          <ac:picMkLst>
            <pc:docMk/>
            <pc:sldMk cId="128632686" sldId="256"/>
            <ac:picMk id="18" creationId="{FC991C0F-836B-3525-0C3C-8B0E89633404}"/>
          </ac:picMkLst>
        </pc:picChg>
        <pc:picChg chg="add">
          <ac:chgData name="Didier MULLER" userId="S::didier.muller@divlyc.ch::9b7f4815-801a-4f60-89ee-671fa11d495d" providerId="AD" clId="Web-{B306EB86-E4E6-9ED0-BF2D-8FA9E6FEB2B9}" dt="2024-03-03T07:50:07.986" v="14"/>
          <ac:picMkLst>
            <pc:docMk/>
            <pc:sldMk cId="128632686" sldId="256"/>
            <ac:picMk id="24" creationId="{31463A02-943E-2861-555D-571792310182}"/>
          </ac:picMkLst>
        </pc:picChg>
        <pc:cxnChg chg="add del">
          <ac:chgData name="Didier MULLER" userId="S::didier.muller@divlyc.ch::9b7f4815-801a-4f60-89ee-671fa11d495d" providerId="AD" clId="Web-{B306EB86-E4E6-9ED0-BF2D-8FA9E6FEB2B9}" dt="2024-03-03T07:49:54.033" v="11"/>
          <ac:cxnSpMkLst>
            <pc:docMk/>
            <pc:sldMk cId="128632686" sldId="256"/>
            <ac:cxnSpMk id="12" creationId="{E2F61726-9292-4844-9EBF-341051AAFDBE}"/>
          </ac:cxnSpMkLst>
        </pc:cxnChg>
        <pc:cxnChg chg="add del">
          <ac:chgData name="Didier MULLER" userId="S::didier.muller@divlyc.ch::9b7f4815-801a-4f60-89ee-671fa11d495d" providerId="AD" clId="Web-{B306EB86-E4E6-9ED0-BF2D-8FA9E6FEB2B9}" dt="2024-03-03T07:49:54.033" v="11"/>
          <ac:cxnSpMkLst>
            <pc:docMk/>
            <pc:sldMk cId="128632686" sldId="256"/>
            <ac:cxnSpMk id="14" creationId="{2178E38C-83CD-4BC6-893D-662EF9BFAA61}"/>
          </ac:cxnSpMkLst>
        </pc:cxnChg>
        <pc:cxnChg chg="add del">
          <ac:chgData name="Didier MULLER" userId="S::didier.muller@divlyc.ch::9b7f4815-801a-4f60-89ee-671fa11d495d" providerId="AD" clId="Web-{B306EB86-E4E6-9ED0-BF2D-8FA9E6FEB2B9}" dt="2024-03-03T07:50:07.892" v="13"/>
          <ac:cxnSpMkLst>
            <pc:docMk/>
            <pc:sldMk cId="128632686" sldId="256"/>
            <ac:cxnSpMk id="15" creationId="{4D594499-F983-4364-8ABC-5BCDC2E906BF}"/>
          </ac:cxnSpMkLst>
        </pc:cxnChg>
        <pc:cxnChg chg="add del">
          <ac:chgData name="Didier MULLER" userId="S::didier.muller@divlyc.ch::9b7f4815-801a-4f60-89ee-671fa11d495d" providerId="AD" clId="Web-{B306EB86-E4E6-9ED0-BF2D-8FA9E6FEB2B9}" dt="2024-03-03T07:49:54.033" v="11"/>
          <ac:cxnSpMkLst>
            <pc:docMk/>
            <pc:sldMk cId="128632686" sldId="256"/>
            <ac:cxnSpMk id="16" creationId="{5D1D742B-AE62-4EEF-818B-031803203CF1}"/>
          </ac:cxnSpMkLst>
        </pc:cxnChg>
        <pc:cxnChg chg="add del">
          <ac:chgData name="Didier MULLER" userId="S::didier.muller@divlyc.ch::9b7f4815-801a-4f60-89ee-671fa11d495d" providerId="AD" clId="Web-{B306EB86-E4E6-9ED0-BF2D-8FA9E6FEB2B9}" dt="2024-03-03T07:50:07.892" v="13"/>
          <ac:cxnSpMkLst>
            <pc:docMk/>
            <pc:sldMk cId="128632686" sldId="256"/>
            <ac:cxnSpMk id="17" creationId="{962EC698-CCE0-4BBF-9C26-491E48547AC3}"/>
          </ac:cxnSpMkLst>
        </pc:cxnChg>
        <pc:cxnChg chg="add del">
          <ac:chgData name="Didier MULLER" userId="S::didier.muller@divlyc.ch::9b7f4815-801a-4f60-89ee-671fa11d495d" providerId="AD" clId="Web-{B306EB86-E4E6-9ED0-BF2D-8FA9E6FEB2B9}" dt="2024-03-03T07:50:07.892" v="13"/>
          <ac:cxnSpMkLst>
            <pc:docMk/>
            <pc:sldMk cId="128632686" sldId="256"/>
            <ac:cxnSpMk id="19" creationId="{6D4C177C-581F-4CC8-A686-0B6D25DC6A70}"/>
          </ac:cxnSpMkLst>
        </pc:cxnChg>
      </pc:sldChg>
      <pc:sldChg chg="addSp delSp modSp new">
        <pc:chgData name="Didier MULLER" userId="S::didier.muller@divlyc.ch::9b7f4815-801a-4f60-89ee-671fa11d495d" providerId="AD" clId="Web-{B306EB86-E4E6-9ED0-BF2D-8FA9E6FEB2B9}" dt="2024-03-03T08:09:46.531" v="86" actId="14100"/>
        <pc:sldMkLst>
          <pc:docMk/>
          <pc:sldMk cId="3456200558" sldId="257"/>
        </pc:sldMkLst>
        <pc:spChg chg="mod">
          <ac:chgData name="Didier MULLER" userId="S::didier.muller@divlyc.ch::9b7f4815-801a-4f60-89ee-671fa11d495d" providerId="AD" clId="Web-{B306EB86-E4E6-9ED0-BF2D-8FA9E6FEB2B9}" dt="2024-03-03T07:57:43.794" v="37" actId="20577"/>
          <ac:spMkLst>
            <pc:docMk/>
            <pc:sldMk cId="3456200558" sldId="257"/>
            <ac:spMk id="2" creationId="{333DFA33-A3F9-0D6A-D290-1E82EE1A8092}"/>
          </ac:spMkLst>
        </pc:spChg>
        <pc:spChg chg="mod">
          <ac:chgData name="Didier MULLER" userId="S::didier.muller@divlyc.ch::9b7f4815-801a-4f60-89ee-671fa11d495d" providerId="AD" clId="Web-{B306EB86-E4E6-9ED0-BF2D-8FA9E6FEB2B9}" dt="2024-03-03T08:09:46.531" v="86" actId="14100"/>
          <ac:spMkLst>
            <pc:docMk/>
            <pc:sldMk cId="3456200558" sldId="257"/>
            <ac:spMk id="3" creationId="{D2C27583-6748-DF71-C0DD-0C6D4EFF6F95}"/>
          </ac:spMkLst>
        </pc:spChg>
        <pc:spChg chg="add del mod">
          <ac:chgData name="Didier MULLER" userId="S::didier.muller@divlyc.ch::9b7f4815-801a-4f60-89ee-671fa11d495d" providerId="AD" clId="Web-{B306EB86-E4E6-9ED0-BF2D-8FA9E6FEB2B9}" dt="2024-03-03T08:09:41.938" v="85"/>
          <ac:spMkLst>
            <pc:docMk/>
            <pc:sldMk cId="3456200558" sldId="257"/>
            <ac:spMk id="4" creationId="{FC8AF85C-1C3E-EA82-93F3-561D091B6D1C}"/>
          </ac:spMkLst>
        </pc:spChg>
      </pc:sldChg>
      <pc:sldChg chg="modSp new">
        <pc:chgData name="Didier MULLER" userId="S::didier.muller@divlyc.ch::9b7f4815-801a-4f60-89ee-671fa11d495d" providerId="AD" clId="Web-{B306EB86-E4E6-9ED0-BF2D-8FA9E6FEB2B9}" dt="2024-03-03T08:09:35.781" v="84" actId="20577"/>
        <pc:sldMkLst>
          <pc:docMk/>
          <pc:sldMk cId="2944104084" sldId="258"/>
        </pc:sldMkLst>
        <pc:spChg chg="mod">
          <ac:chgData name="Didier MULLER" userId="S::didier.muller@divlyc.ch::9b7f4815-801a-4f60-89ee-671fa11d495d" providerId="AD" clId="Web-{B306EB86-E4E6-9ED0-BF2D-8FA9E6FEB2B9}" dt="2024-03-03T08:09:35.781" v="84" actId="20577"/>
          <ac:spMkLst>
            <pc:docMk/>
            <pc:sldMk cId="2944104084" sldId="258"/>
            <ac:spMk id="3" creationId="{4CEFDEF2-0588-7522-9204-D25782A322DA}"/>
          </ac:spMkLst>
        </pc:spChg>
      </pc:sldChg>
      <pc:sldMasterChg chg="add del addSldLayout delSldLayout">
        <pc:chgData name="Didier MULLER" userId="S::didier.muller@divlyc.ch::9b7f4815-801a-4f60-89ee-671fa11d495d" providerId="AD" clId="Web-{B306EB86-E4E6-9ED0-BF2D-8FA9E6FEB2B9}" dt="2024-03-03T07:50:07.986" v="14"/>
        <pc:sldMasterMkLst>
          <pc:docMk/>
          <pc:sldMasterMk cId="0" sldId="2147483648"/>
        </pc:sldMasterMkLst>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49"/>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0"/>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1"/>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2"/>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3"/>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4"/>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5"/>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6"/>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7"/>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8"/>
          </pc:sldLayoutMkLst>
        </pc:sldLayoutChg>
        <pc:sldLayoutChg chg="add del">
          <pc:chgData name="Didier MULLER" userId="S::didier.muller@divlyc.ch::9b7f4815-801a-4f60-89ee-671fa11d495d" providerId="AD" clId="Web-{B306EB86-E4E6-9ED0-BF2D-8FA9E6FEB2B9}" dt="2024-03-03T07:50:07.986" v="14"/>
          <pc:sldLayoutMkLst>
            <pc:docMk/>
            <pc:sldMasterMk cId="0" sldId="2147483648"/>
            <pc:sldLayoutMk cId="0" sldId="2147483659"/>
          </pc:sldLayoutMkLst>
        </pc:sldLayoutChg>
      </pc:sldMasterChg>
      <pc:sldMasterChg chg="add del replId addSldLayout delSldLayout">
        <pc:chgData name="Didier MULLER" userId="S::didier.muller@divlyc.ch::9b7f4815-801a-4f60-89ee-671fa11d495d" providerId="AD" clId="Web-{B306EB86-E4E6-9ED0-BF2D-8FA9E6FEB2B9}" dt="2024-03-03T07:49:54.033" v="11"/>
        <pc:sldMasterMkLst>
          <pc:docMk/>
          <pc:sldMasterMk cId="2832592885" sldId="2147483660"/>
        </pc:sldMasterMkLst>
        <pc:sldLayoutChg chg="add del">
          <pc:chgData name="Didier MULLER" userId="S::didier.muller@divlyc.ch::9b7f4815-801a-4f60-89ee-671fa11d495d" providerId="AD" clId="Web-{B306EB86-E4E6-9ED0-BF2D-8FA9E6FEB2B9}" dt="2024-03-03T07:49:54.033" v="11"/>
          <pc:sldLayoutMkLst>
            <pc:docMk/>
            <pc:sldMasterMk cId="2832592885" sldId="2147483660"/>
            <pc:sldLayoutMk cId="3020502215" sldId="2147483661"/>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1220920456" sldId="2147483662"/>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257165462" sldId="2147483663"/>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3585607870" sldId="2147483664"/>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2662930112" sldId="2147483665"/>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101502060" sldId="2147483666"/>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2511396631" sldId="2147483667"/>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402093655" sldId="2147483668"/>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872618371" sldId="2147483669"/>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2327425849" sldId="2147483670"/>
          </pc:sldLayoutMkLst>
        </pc:sldLayoutChg>
        <pc:sldLayoutChg chg="add del replId">
          <pc:chgData name="Didier MULLER" userId="S::didier.muller@divlyc.ch::9b7f4815-801a-4f60-89ee-671fa11d495d" providerId="AD" clId="Web-{B306EB86-E4E6-9ED0-BF2D-8FA9E6FEB2B9}" dt="2024-03-03T07:49:54.033" v="11"/>
          <pc:sldLayoutMkLst>
            <pc:docMk/>
            <pc:sldMasterMk cId="2832592885" sldId="2147483660"/>
            <pc:sldLayoutMk cId="1572672574" sldId="2147483671"/>
          </pc:sldLayoutMkLst>
        </pc:sldLayoutChg>
      </pc:sldMasterChg>
      <pc:sldMasterChg chg="add del addSldLayout delSldLayout">
        <pc:chgData name="Didier MULLER" userId="S::didier.muller@divlyc.ch::9b7f4815-801a-4f60-89ee-671fa11d495d" providerId="AD" clId="Web-{B306EB86-E4E6-9ED0-BF2D-8FA9E6FEB2B9}" dt="2024-03-03T07:50:07.892" v="13"/>
        <pc:sldMasterMkLst>
          <pc:docMk/>
          <pc:sldMasterMk cId="208017890" sldId="2147483673"/>
        </pc:sldMasterMkLst>
        <pc:sldLayoutChg chg="add del">
          <pc:chgData name="Didier MULLER" userId="S::didier.muller@divlyc.ch::9b7f4815-801a-4f60-89ee-671fa11d495d" providerId="AD" clId="Web-{B306EB86-E4E6-9ED0-BF2D-8FA9E6FEB2B9}" dt="2024-03-03T07:50:07.892" v="13"/>
          <pc:sldLayoutMkLst>
            <pc:docMk/>
            <pc:sldMasterMk cId="208017890" sldId="2147483673"/>
            <pc:sldLayoutMk cId="3469631303" sldId="2147483662"/>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1212512910" sldId="2147483663"/>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1923682167" sldId="2147483664"/>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3418239499" sldId="2147483665"/>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3511731531" sldId="2147483666"/>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3842936687" sldId="2147483667"/>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1219866470" sldId="2147483668"/>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1432970371" sldId="2147483669"/>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2763701023" sldId="2147483670"/>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3998002706" sldId="2147483671"/>
          </pc:sldLayoutMkLst>
        </pc:sldLayoutChg>
        <pc:sldLayoutChg chg="add del">
          <pc:chgData name="Didier MULLER" userId="S::didier.muller@divlyc.ch::9b7f4815-801a-4f60-89ee-671fa11d495d" providerId="AD" clId="Web-{B306EB86-E4E6-9ED0-BF2D-8FA9E6FEB2B9}" dt="2024-03-03T07:50:07.892" v="13"/>
          <pc:sldLayoutMkLst>
            <pc:docMk/>
            <pc:sldMasterMk cId="208017890" sldId="2147483673"/>
            <pc:sldLayoutMk cId="3339632749" sldId="2147483672"/>
          </pc:sldLayoutMkLst>
        </pc:sldLayoutChg>
      </pc:sldMasterChg>
      <pc:sldMasterChg chg="add addSldLayout">
        <pc:chgData name="Didier MULLER" userId="S::didier.muller@divlyc.ch::9b7f4815-801a-4f60-89ee-671fa11d495d" providerId="AD" clId="Web-{B306EB86-E4E6-9ED0-BF2D-8FA9E6FEB2B9}" dt="2024-03-03T07:50:07.986" v="14"/>
        <pc:sldMasterMkLst>
          <pc:docMk/>
          <pc:sldMasterMk cId="3310210594" sldId="2147483751"/>
        </pc:sldMasterMkLst>
        <pc:sldLayoutChg chg="add">
          <pc:chgData name="Didier MULLER" userId="S::didier.muller@divlyc.ch::9b7f4815-801a-4f60-89ee-671fa11d495d" providerId="AD" clId="Web-{B306EB86-E4E6-9ED0-BF2D-8FA9E6FEB2B9}" dt="2024-03-03T07:50:07.986" v="14"/>
          <pc:sldLayoutMkLst>
            <pc:docMk/>
            <pc:sldMasterMk cId="3310210594" sldId="2147483751"/>
            <pc:sldLayoutMk cId="98210055" sldId="2147483740"/>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323758160" sldId="2147483741"/>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4186205162" sldId="2147483742"/>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61764591" sldId="2147483743"/>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1237315177" sldId="2147483744"/>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2905279116" sldId="2147483745"/>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1585033418" sldId="2147483746"/>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2155727272" sldId="2147483747"/>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162783281" sldId="2147483748"/>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142752027" sldId="2147483749"/>
          </pc:sldLayoutMkLst>
        </pc:sldLayoutChg>
        <pc:sldLayoutChg chg="add">
          <pc:chgData name="Didier MULLER" userId="S::didier.muller@divlyc.ch::9b7f4815-801a-4f60-89ee-671fa11d495d" providerId="AD" clId="Web-{B306EB86-E4E6-9ED0-BF2D-8FA9E6FEB2B9}" dt="2024-03-03T07:50:07.986" v="14"/>
          <pc:sldLayoutMkLst>
            <pc:docMk/>
            <pc:sldMasterMk cId="3310210594" sldId="2147483751"/>
            <pc:sldLayoutMk cId="4152156764" sldId="2147483750"/>
          </pc:sldLayoutMkLst>
        </pc:sldLayoutChg>
      </pc:sldMasterChg>
    </pc:docChg>
  </pc:docChgLst>
  <pc:docChgLst>
    <pc:chgData name="Didier MULLER" userId="S::didier.muller@divlyc.ch::9b7f4815-801a-4f60-89ee-671fa11d495d" providerId="AD" clId="Web-{5050880F-324A-04C4-198F-B108540CE400}"/>
    <pc:docChg chg="addSld delSld modSld sldOrd">
      <pc:chgData name="Didier MULLER" userId="S::didier.muller@divlyc.ch::9b7f4815-801a-4f60-89ee-671fa11d495d" providerId="AD" clId="Web-{5050880F-324A-04C4-198F-B108540CE400}" dt="2024-03-10T09:01:28.510" v="446" actId="1076"/>
      <pc:docMkLst>
        <pc:docMk/>
      </pc:docMkLst>
      <pc:sldChg chg="modSp">
        <pc:chgData name="Didier MULLER" userId="S::didier.muller@divlyc.ch::9b7f4815-801a-4f60-89ee-671fa11d495d" providerId="AD" clId="Web-{5050880F-324A-04C4-198F-B108540CE400}" dt="2024-03-10T08:57:11.850" v="349" actId="20577"/>
        <pc:sldMkLst>
          <pc:docMk/>
          <pc:sldMk cId="3545056960" sldId="276"/>
        </pc:sldMkLst>
        <pc:spChg chg="mod">
          <ac:chgData name="Didier MULLER" userId="S::didier.muller@divlyc.ch::9b7f4815-801a-4f60-89ee-671fa11d495d" providerId="AD" clId="Web-{5050880F-324A-04C4-198F-B108540CE400}" dt="2024-03-10T08:57:11.850" v="349" actId="20577"/>
          <ac:spMkLst>
            <pc:docMk/>
            <pc:sldMk cId="3545056960" sldId="276"/>
            <ac:spMk id="3" creationId="{736545EE-C19E-CBB7-E08F-7A4B9AC8793B}"/>
          </ac:spMkLst>
        </pc:spChg>
      </pc:sldChg>
      <pc:sldChg chg="modTransition">
        <pc:chgData name="Didier MULLER" userId="S::didier.muller@divlyc.ch::9b7f4815-801a-4f60-89ee-671fa11d495d" providerId="AD" clId="Web-{5050880F-324A-04C4-198F-B108540CE400}" dt="2024-03-10T08:23:46.366" v="192"/>
        <pc:sldMkLst>
          <pc:docMk/>
          <pc:sldMk cId="1403569421" sldId="280"/>
        </pc:sldMkLst>
      </pc:sldChg>
      <pc:sldChg chg="addSp delSp modSp new del">
        <pc:chgData name="Didier MULLER" userId="S::didier.muller@divlyc.ch::9b7f4815-801a-4f60-89ee-671fa11d495d" providerId="AD" clId="Web-{5050880F-324A-04C4-198F-B108540CE400}" dt="2024-03-10T06:42:05.465" v="17"/>
        <pc:sldMkLst>
          <pc:docMk/>
          <pc:sldMk cId="2004686207" sldId="282"/>
        </pc:sldMkLst>
        <pc:spChg chg="mod">
          <ac:chgData name="Didier MULLER" userId="S::didier.muller@divlyc.ch::9b7f4815-801a-4f60-89ee-671fa11d495d" providerId="AD" clId="Web-{5050880F-324A-04C4-198F-B108540CE400}" dt="2024-03-10T06:41:44.637" v="14" actId="20577"/>
          <ac:spMkLst>
            <pc:docMk/>
            <pc:sldMk cId="2004686207" sldId="282"/>
            <ac:spMk id="2" creationId="{B10FEA4E-6DAB-E649-AB9B-8C513D87B515}"/>
          </ac:spMkLst>
        </pc:spChg>
        <pc:spChg chg="del">
          <ac:chgData name="Didier MULLER" userId="S::didier.muller@divlyc.ch::9b7f4815-801a-4f60-89ee-671fa11d495d" providerId="AD" clId="Web-{5050880F-324A-04C4-198F-B108540CE400}" dt="2024-03-10T06:41:23.855" v="1"/>
          <ac:spMkLst>
            <pc:docMk/>
            <pc:sldMk cId="2004686207" sldId="282"/>
            <ac:spMk id="3" creationId="{24CF688C-18E7-A0C7-25DC-3903776C3144}"/>
          </ac:spMkLst>
        </pc:spChg>
        <pc:picChg chg="add mod ord">
          <ac:chgData name="Didier MULLER" userId="S::didier.muller@divlyc.ch::9b7f4815-801a-4f60-89ee-671fa11d495d" providerId="AD" clId="Web-{5050880F-324A-04C4-198F-B108540CE400}" dt="2024-03-10T06:41:52.574" v="16" actId="1076"/>
          <ac:picMkLst>
            <pc:docMk/>
            <pc:sldMk cId="2004686207" sldId="282"/>
            <ac:picMk id="4" creationId="{B7882207-564B-FD6A-35E8-5F6AC04BA40A}"/>
          </ac:picMkLst>
        </pc:picChg>
      </pc:sldChg>
      <pc:sldChg chg="addSp delSp modSp add replId modTransition">
        <pc:chgData name="Didier MULLER" userId="S::didier.muller@divlyc.ch::9b7f4815-801a-4f60-89ee-671fa11d495d" providerId="AD" clId="Web-{5050880F-324A-04C4-198F-B108540CE400}" dt="2024-03-10T08:33:09.922" v="198" actId="20577"/>
        <pc:sldMkLst>
          <pc:docMk/>
          <pc:sldMk cId="3530833835" sldId="282"/>
        </pc:sldMkLst>
        <pc:spChg chg="mod">
          <ac:chgData name="Didier MULLER" userId="S::didier.muller@divlyc.ch::9b7f4815-801a-4f60-89ee-671fa11d495d" providerId="AD" clId="Web-{5050880F-324A-04C4-198F-B108540CE400}" dt="2024-03-10T06:42:33.403" v="29" actId="20577"/>
          <ac:spMkLst>
            <pc:docMk/>
            <pc:sldMk cId="3530833835" sldId="282"/>
            <ac:spMk id="2" creationId="{95F4CC12-AEE6-C66A-16CE-0CBA37A0E10D}"/>
          </ac:spMkLst>
        </pc:spChg>
        <pc:spChg chg="add mod">
          <ac:chgData name="Didier MULLER" userId="S::didier.muller@divlyc.ch::9b7f4815-801a-4f60-89ee-671fa11d495d" providerId="AD" clId="Web-{5050880F-324A-04C4-198F-B108540CE400}" dt="2024-03-10T08:33:09.922" v="198" actId="20577"/>
          <ac:spMkLst>
            <pc:docMk/>
            <pc:sldMk cId="3530833835" sldId="282"/>
            <ac:spMk id="5" creationId="{35977C61-9DAF-F59F-B7DF-EA25D5EED8FB}"/>
          </ac:spMkLst>
        </pc:spChg>
        <pc:picChg chg="del">
          <ac:chgData name="Didier MULLER" userId="S::didier.muller@divlyc.ch::9b7f4815-801a-4f60-89ee-671fa11d495d" providerId="AD" clId="Web-{5050880F-324A-04C4-198F-B108540CE400}" dt="2024-03-10T06:42:37.044" v="31"/>
          <ac:picMkLst>
            <pc:docMk/>
            <pc:sldMk cId="3530833835" sldId="282"/>
            <ac:picMk id="3" creationId="{F8B962B2-4E4B-6464-6E94-F78F8DFD0A90}"/>
          </ac:picMkLst>
        </pc:picChg>
        <pc:picChg chg="add mod">
          <ac:chgData name="Didier MULLER" userId="S::didier.muller@divlyc.ch::9b7f4815-801a-4f60-89ee-671fa11d495d" providerId="AD" clId="Web-{5050880F-324A-04C4-198F-B108540CE400}" dt="2024-03-10T06:43:08.591" v="36" actId="1076"/>
          <ac:picMkLst>
            <pc:docMk/>
            <pc:sldMk cId="3530833835" sldId="282"/>
            <ac:picMk id="4" creationId="{1E15B9CE-1CBB-69BA-DA7D-C49524950F13}"/>
          </ac:picMkLst>
        </pc:picChg>
        <pc:picChg chg="del">
          <ac:chgData name="Didier MULLER" userId="S::didier.muller@divlyc.ch::9b7f4815-801a-4f60-89ee-671fa11d495d" providerId="AD" clId="Web-{5050880F-324A-04C4-198F-B108540CE400}" dt="2024-03-10T06:42:34.325" v="30"/>
          <ac:picMkLst>
            <pc:docMk/>
            <pc:sldMk cId="3530833835" sldId="282"/>
            <ac:picMk id="7" creationId="{7D86DE9B-664E-F7AC-43A7-A19F20870CDA}"/>
          </ac:picMkLst>
        </pc:picChg>
      </pc:sldChg>
      <pc:sldChg chg="addSp delSp modSp add ord replId">
        <pc:chgData name="Didier MULLER" userId="S::didier.muller@divlyc.ch::9b7f4815-801a-4f60-89ee-671fa11d495d" providerId="AD" clId="Web-{5050880F-324A-04C4-198F-B108540CE400}" dt="2024-03-10T08:22:42.147" v="191" actId="1076"/>
        <pc:sldMkLst>
          <pc:docMk/>
          <pc:sldMk cId="3522307056" sldId="283"/>
        </pc:sldMkLst>
        <pc:spChg chg="mod">
          <ac:chgData name="Didier MULLER" userId="S::didier.muller@divlyc.ch::9b7f4815-801a-4f60-89ee-671fa11d495d" providerId="AD" clId="Web-{5050880F-324A-04C4-198F-B108540CE400}" dt="2024-03-10T08:05:57.503" v="187" actId="20577"/>
          <ac:spMkLst>
            <pc:docMk/>
            <pc:sldMk cId="3522307056" sldId="283"/>
            <ac:spMk id="2" creationId="{5C6A66B6-4384-D8DA-2DCE-5A597C568D28}"/>
          </ac:spMkLst>
        </pc:spChg>
        <pc:spChg chg="mod">
          <ac:chgData name="Didier MULLER" userId="S::didier.muller@divlyc.ch::9b7f4815-801a-4f60-89ee-671fa11d495d" providerId="AD" clId="Web-{5050880F-324A-04C4-198F-B108540CE400}" dt="2024-03-10T08:05:53.722" v="184" actId="20577"/>
          <ac:spMkLst>
            <pc:docMk/>
            <pc:sldMk cId="3522307056" sldId="283"/>
            <ac:spMk id="3" creationId="{D7224F91-2D00-A4BE-89CF-E4BCD50D63E5}"/>
          </ac:spMkLst>
        </pc:spChg>
        <pc:picChg chg="add mod">
          <ac:chgData name="Didier MULLER" userId="S::didier.muller@divlyc.ch::9b7f4815-801a-4f60-89ee-671fa11d495d" providerId="AD" clId="Web-{5050880F-324A-04C4-198F-B108540CE400}" dt="2024-03-10T08:22:42.147" v="191" actId="1076"/>
          <ac:picMkLst>
            <pc:docMk/>
            <pc:sldMk cId="3522307056" sldId="283"/>
            <ac:picMk id="4" creationId="{8C00AFED-79C6-59ED-1FC2-10CA539BBFCC}"/>
          </ac:picMkLst>
        </pc:picChg>
        <pc:picChg chg="del">
          <ac:chgData name="Didier MULLER" userId="S::didier.muller@divlyc.ch::9b7f4815-801a-4f60-89ee-671fa11d495d" providerId="AD" clId="Web-{5050880F-324A-04C4-198F-B108540CE400}" dt="2024-03-10T07:51:58.258" v="107"/>
          <ac:picMkLst>
            <pc:docMk/>
            <pc:sldMk cId="3522307056" sldId="283"/>
            <ac:picMk id="5" creationId="{52AD6978-2595-6E28-38FE-30757818658A}"/>
          </ac:picMkLst>
        </pc:picChg>
      </pc:sldChg>
      <pc:sldChg chg="new del">
        <pc:chgData name="Didier MULLER" userId="S::didier.muller@divlyc.ch::9b7f4815-801a-4f60-89ee-671fa11d495d" providerId="AD" clId="Web-{5050880F-324A-04C4-198F-B108540CE400}" dt="2024-03-10T08:34:22.251" v="200"/>
        <pc:sldMkLst>
          <pc:docMk/>
          <pc:sldMk cId="2144985836" sldId="284"/>
        </pc:sldMkLst>
      </pc:sldChg>
      <pc:sldChg chg="new del">
        <pc:chgData name="Didier MULLER" userId="S::didier.muller@divlyc.ch::9b7f4815-801a-4f60-89ee-671fa11d495d" providerId="AD" clId="Web-{5050880F-324A-04C4-198F-B108540CE400}" dt="2024-03-10T08:34:41.439" v="203"/>
        <pc:sldMkLst>
          <pc:docMk/>
          <pc:sldMk cId="2184876150" sldId="284"/>
        </pc:sldMkLst>
      </pc:sldChg>
      <pc:sldChg chg="new del">
        <pc:chgData name="Didier MULLER" userId="S::didier.muller@divlyc.ch::9b7f4815-801a-4f60-89ee-671fa11d495d" providerId="AD" clId="Web-{5050880F-324A-04C4-198F-B108540CE400}" dt="2024-03-10T07:51:21.226" v="102"/>
        <pc:sldMkLst>
          <pc:docMk/>
          <pc:sldMk cId="2440183657" sldId="284"/>
        </pc:sldMkLst>
      </pc:sldChg>
      <pc:sldChg chg="addSp delSp modSp add replId">
        <pc:chgData name="Didier MULLER" userId="S::didier.muller@divlyc.ch::9b7f4815-801a-4f60-89ee-671fa11d495d" providerId="AD" clId="Web-{5050880F-324A-04C4-198F-B108540CE400}" dt="2024-03-10T08:47:22.482" v="314" actId="20577"/>
        <pc:sldMkLst>
          <pc:docMk/>
          <pc:sldMk cId="3840224341" sldId="285"/>
        </pc:sldMkLst>
        <pc:spChg chg="mod">
          <ac:chgData name="Didier MULLER" userId="S::didier.muller@divlyc.ch::9b7f4815-801a-4f60-89ee-671fa11d495d" providerId="AD" clId="Web-{5050880F-324A-04C4-198F-B108540CE400}" dt="2024-03-10T08:35:01.345" v="209" actId="20577"/>
          <ac:spMkLst>
            <pc:docMk/>
            <pc:sldMk cId="3840224341" sldId="285"/>
            <ac:spMk id="2" creationId="{B4A0EDCC-3C97-DE14-F209-93AAB0BDF723}"/>
          </ac:spMkLst>
        </pc:spChg>
        <pc:spChg chg="mod">
          <ac:chgData name="Didier MULLER" userId="S::didier.muller@divlyc.ch::9b7f4815-801a-4f60-89ee-671fa11d495d" providerId="AD" clId="Web-{5050880F-324A-04C4-198F-B108540CE400}" dt="2024-03-10T08:47:22.482" v="314" actId="20577"/>
          <ac:spMkLst>
            <pc:docMk/>
            <pc:sldMk cId="3840224341" sldId="285"/>
            <ac:spMk id="8" creationId="{BDE7D566-D2B9-D819-0E6F-FD75C90B5651}"/>
          </ac:spMkLst>
        </pc:spChg>
        <pc:picChg chg="add mod">
          <ac:chgData name="Didier MULLER" userId="S::didier.muller@divlyc.ch::9b7f4815-801a-4f60-89ee-671fa11d495d" providerId="AD" clId="Web-{5050880F-324A-04C4-198F-B108540CE400}" dt="2024-03-10T08:36:00.596" v="223" actId="1076"/>
          <ac:picMkLst>
            <pc:docMk/>
            <pc:sldMk cId="3840224341" sldId="285"/>
            <ac:picMk id="3" creationId="{47DF6A40-CB7E-A9E4-8224-D3287456E192}"/>
          </ac:picMkLst>
        </pc:picChg>
        <pc:picChg chg="del">
          <ac:chgData name="Didier MULLER" userId="S::didier.muller@divlyc.ch::9b7f4815-801a-4f60-89ee-671fa11d495d" providerId="AD" clId="Web-{5050880F-324A-04C4-198F-B108540CE400}" dt="2024-03-10T08:35:22.205" v="217"/>
          <ac:picMkLst>
            <pc:docMk/>
            <pc:sldMk cId="3840224341" sldId="285"/>
            <ac:picMk id="4" creationId="{9C951FDA-C7FB-B6A6-E31A-A8C5123FB042}"/>
          </ac:picMkLst>
        </pc:picChg>
      </pc:sldChg>
      <pc:sldChg chg="addSp delSp modSp add replId">
        <pc:chgData name="Didier MULLER" userId="S::didier.muller@divlyc.ch::9b7f4815-801a-4f60-89ee-671fa11d495d" providerId="AD" clId="Web-{5050880F-324A-04C4-198F-B108540CE400}" dt="2024-03-10T09:01:28.510" v="446" actId="1076"/>
        <pc:sldMkLst>
          <pc:docMk/>
          <pc:sldMk cId="3240217613" sldId="286"/>
        </pc:sldMkLst>
        <pc:spChg chg="mod">
          <ac:chgData name="Didier MULLER" userId="S::didier.muller@divlyc.ch::9b7f4815-801a-4f60-89ee-671fa11d495d" providerId="AD" clId="Web-{5050880F-324A-04C4-198F-B108540CE400}" dt="2024-03-10T08:57:58.085" v="353" actId="20577"/>
          <ac:spMkLst>
            <pc:docMk/>
            <pc:sldMk cId="3240217613" sldId="286"/>
            <ac:spMk id="2" creationId="{6F36C57C-A8A4-4317-B5B6-BC5E1FD34DCD}"/>
          </ac:spMkLst>
        </pc:spChg>
        <pc:spChg chg="del">
          <ac:chgData name="Didier MULLER" userId="S::didier.muller@divlyc.ch::9b7f4815-801a-4f60-89ee-671fa11d495d" providerId="AD" clId="Web-{5050880F-324A-04C4-198F-B108540CE400}" dt="2024-03-10T08:58:01.507" v="356"/>
          <ac:spMkLst>
            <pc:docMk/>
            <pc:sldMk cId="3240217613" sldId="286"/>
            <ac:spMk id="4" creationId="{ADEEFDE9-63E4-D26A-738E-3C007125ADD4}"/>
          </ac:spMkLst>
        </pc:spChg>
        <pc:spChg chg="del">
          <ac:chgData name="Didier MULLER" userId="S::didier.muller@divlyc.ch::9b7f4815-801a-4f60-89ee-671fa11d495d" providerId="AD" clId="Web-{5050880F-324A-04C4-198F-B108540CE400}" dt="2024-03-10T08:58:01.507" v="358"/>
          <ac:spMkLst>
            <pc:docMk/>
            <pc:sldMk cId="3240217613" sldId="286"/>
            <ac:spMk id="5" creationId="{D10A2DA6-F491-9792-E595-4350D5D35E0D}"/>
          </ac:spMkLst>
        </pc:spChg>
        <pc:spChg chg="del mod">
          <ac:chgData name="Didier MULLER" userId="S::didier.muller@divlyc.ch::9b7f4815-801a-4f60-89ee-671fa11d495d" providerId="AD" clId="Web-{5050880F-324A-04C4-198F-B108540CE400}" dt="2024-03-10T08:58:01.507" v="359"/>
          <ac:spMkLst>
            <pc:docMk/>
            <pc:sldMk cId="3240217613" sldId="286"/>
            <ac:spMk id="6" creationId="{79176F2C-2EB5-71F9-3F7C-D1F010D2D48B}"/>
          </ac:spMkLst>
        </pc:spChg>
        <pc:spChg chg="del">
          <ac:chgData name="Didier MULLER" userId="S::didier.muller@divlyc.ch::9b7f4815-801a-4f60-89ee-671fa11d495d" providerId="AD" clId="Web-{5050880F-324A-04C4-198F-B108540CE400}" dt="2024-03-10T08:58:01.507" v="355"/>
          <ac:spMkLst>
            <pc:docMk/>
            <pc:sldMk cId="3240217613" sldId="286"/>
            <ac:spMk id="7" creationId="{8DF0DC3C-BAF2-B212-4EAB-8964529E8B1A}"/>
          </ac:spMkLst>
        </pc:spChg>
        <pc:spChg chg="del">
          <ac:chgData name="Didier MULLER" userId="S::didier.muller@divlyc.ch::9b7f4815-801a-4f60-89ee-671fa11d495d" providerId="AD" clId="Web-{5050880F-324A-04C4-198F-B108540CE400}" dt="2024-03-10T08:58:01.507" v="357"/>
          <ac:spMkLst>
            <pc:docMk/>
            <pc:sldMk cId="3240217613" sldId="286"/>
            <ac:spMk id="8" creationId="{99D782B3-1042-61A2-9F94-6F3FAF90DB31}"/>
          </ac:spMkLst>
        </pc:spChg>
        <pc:spChg chg="add del">
          <ac:chgData name="Didier MULLER" userId="S::didier.muller@divlyc.ch::9b7f4815-801a-4f60-89ee-671fa11d495d" providerId="AD" clId="Web-{5050880F-324A-04C4-198F-B108540CE400}" dt="2024-03-10T08:58:35.633" v="362"/>
          <ac:spMkLst>
            <pc:docMk/>
            <pc:sldMk cId="3240217613" sldId="286"/>
            <ac:spMk id="9" creationId="{68DBBC75-CDDE-B708-7B6A-2CD9E889E097}"/>
          </ac:spMkLst>
        </pc:spChg>
        <pc:spChg chg="add mod">
          <ac:chgData name="Didier MULLER" userId="S::didier.muller@divlyc.ch::9b7f4815-801a-4f60-89ee-671fa11d495d" providerId="AD" clId="Web-{5050880F-324A-04C4-198F-B108540CE400}" dt="2024-03-10T09:01:28.510" v="446" actId="1076"/>
          <ac:spMkLst>
            <pc:docMk/>
            <pc:sldMk cId="3240217613" sldId="286"/>
            <ac:spMk id="10" creationId="{DE452386-EAB6-D0C4-3155-12C12F06031B}"/>
          </ac:spMkLst>
        </pc:spChg>
        <pc:spChg chg="add mod">
          <ac:chgData name="Didier MULLER" userId="S::didier.muller@divlyc.ch::9b7f4815-801a-4f60-89ee-671fa11d495d" providerId="AD" clId="Web-{5050880F-324A-04C4-198F-B108540CE400}" dt="2024-03-10T09:01:09.604" v="442" actId="20577"/>
          <ac:spMkLst>
            <pc:docMk/>
            <pc:sldMk cId="3240217613" sldId="286"/>
            <ac:spMk id="11" creationId="{CBD45158-D17E-FA51-625D-1DF030A44427}"/>
          </ac:spMkLst>
        </pc:spChg>
        <pc:picChg chg="del">
          <ac:chgData name="Didier MULLER" userId="S::didier.muller@divlyc.ch::9b7f4815-801a-4f60-89ee-671fa11d495d" providerId="AD" clId="Web-{5050880F-324A-04C4-198F-B108540CE400}" dt="2024-03-10T08:58:02.179" v="360"/>
          <ac:picMkLst>
            <pc:docMk/>
            <pc:sldMk cId="3240217613" sldId="286"/>
            <ac:picMk id="3" creationId="{93506429-FD14-BAD8-BF43-A0D2C2C59F2E}"/>
          </ac:picMkLst>
        </pc:picChg>
      </pc:sldChg>
    </pc:docChg>
  </pc:docChgLst>
  <pc:docChgLst>
    <pc:chgData name="Didier MULLER" userId="S::didier.muller@divlyc.ch::9b7f4815-801a-4f60-89ee-671fa11d495d" providerId="AD" clId="Web-{EC62886D-87AF-BA6B-BD23-68099185438A}"/>
    <pc:docChg chg="modSld">
      <pc:chgData name="Didier MULLER" userId="S::didier.muller@divlyc.ch::9b7f4815-801a-4f60-89ee-671fa11d495d" providerId="AD" clId="Web-{EC62886D-87AF-BA6B-BD23-68099185438A}" dt="2024-03-08T15:41:58.074" v="9" actId="20577"/>
      <pc:docMkLst>
        <pc:docMk/>
      </pc:docMkLst>
      <pc:sldChg chg="modSp">
        <pc:chgData name="Didier MULLER" userId="S::didier.muller@divlyc.ch::9b7f4815-801a-4f60-89ee-671fa11d495d" providerId="AD" clId="Web-{EC62886D-87AF-BA6B-BD23-68099185438A}" dt="2024-03-08T15:41:25.777" v="7" actId="20577"/>
        <pc:sldMkLst>
          <pc:docMk/>
          <pc:sldMk cId="268988270" sldId="260"/>
        </pc:sldMkLst>
        <pc:spChg chg="mod">
          <ac:chgData name="Didier MULLER" userId="S::didier.muller@divlyc.ch::9b7f4815-801a-4f60-89ee-671fa11d495d" providerId="AD" clId="Web-{EC62886D-87AF-BA6B-BD23-68099185438A}" dt="2024-03-08T15:41:25.777" v="7" actId="20577"/>
          <ac:spMkLst>
            <pc:docMk/>
            <pc:sldMk cId="268988270" sldId="260"/>
            <ac:spMk id="3" creationId="{3EA75F48-904B-8D0A-6DBD-DB541745255D}"/>
          </ac:spMkLst>
        </pc:spChg>
      </pc:sldChg>
      <pc:sldChg chg="modSp">
        <pc:chgData name="Didier MULLER" userId="S::didier.muller@divlyc.ch::9b7f4815-801a-4f60-89ee-671fa11d495d" providerId="AD" clId="Web-{EC62886D-87AF-BA6B-BD23-68099185438A}" dt="2024-03-08T15:41:58.074" v="9" actId="20577"/>
        <pc:sldMkLst>
          <pc:docMk/>
          <pc:sldMk cId="1599974247" sldId="264"/>
        </pc:sldMkLst>
        <pc:spChg chg="mod">
          <ac:chgData name="Didier MULLER" userId="S::didier.muller@divlyc.ch::9b7f4815-801a-4f60-89ee-671fa11d495d" providerId="AD" clId="Web-{EC62886D-87AF-BA6B-BD23-68099185438A}" dt="2024-03-08T15:41:58.074" v="9" actId="20577"/>
          <ac:spMkLst>
            <pc:docMk/>
            <pc:sldMk cId="1599974247" sldId="264"/>
            <ac:spMk id="3" creationId="{D6E0E13E-5419-E103-626E-3B0324660F2C}"/>
          </ac:spMkLst>
        </pc:spChg>
      </pc:sldChg>
      <pc:sldChg chg="modSp">
        <pc:chgData name="Didier MULLER" userId="S::didier.muller@divlyc.ch::9b7f4815-801a-4f60-89ee-671fa11d495d" providerId="AD" clId="Web-{EC62886D-87AF-BA6B-BD23-68099185438A}" dt="2024-03-08T15:41:08.307" v="5" actId="20577"/>
        <pc:sldMkLst>
          <pc:docMk/>
          <pc:sldMk cId="1377821599" sldId="268"/>
        </pc:sldMkLst>
        <pc:spChg chg="mod">
          <ac:chgData name="Didier MULLER" userId="S::didier.muller@divlyc.ch::9b7f4815-801a-4f60-89ee-671fa11d495d" providerId="AD" clId="Web-{EC62886D-87AF-BA6B-BD23-68099185438A}" dt="2024-03-08T15:41:08.307" v="5" actId="20577"/>
          <ac:spMkLst>
            <pc:docMk/>
            <pc:sldMk cId="1377821599" sldId="268"/>
            <ac:spMk id="8" creationId="{947D43C0-C8DD-17CB-982B-C95A03D14F02}"/>
          </ac:spMkLst>
        </pc:spChg>
      </pc:sldChg>
      <pc:sldChg chg="modSp">
        <pc:chgData name="Didier MULLER" userId="S::didier.muller@divlyc.ch::9b7f4815-801a-4f60-89ee-671fa11d495d" providerId="AD" clId="Web-{EC62886D-87AF-BA6B-BD23-68099185438A}" dt="2024-03-08T15:40:43.635" v="3" actId="20577"/>
        <pc:sldMkLst>
          <pc:docMk/>
          <pc:sldMk cId="284768464" sldId="277"/>
        </pc:sldMkLst>
        <pc:spChg chg="mod">
          <ac:chgData name="Didier MULLER" userId="S::didier.muller@divlyc.ch::9b7f4815-801a-4f60-89ee-671fa11d495d" providerId="AD" clId="Web-{EC62886D-87AF-BA6B-BD23-68099185438A}" dt="2024-03-08T15:40:43.635" v="3" actId="20577"/>
          <ac:spMkLst>
            <pc:docMk/>
            <pc:sldMk cId="284768464" sldId="277"/>
            <ac:spMk id="3" creationId="{736545EE-C19E-CBB7-E08F-7A4B9AC8793B}"/>
          </ac:spMkLst>
        </pc:spChg>
      </pc:sldChg>
    </pc:docChg>
  </pc:docChgLst>
  <pc:docChgLst>
    <pc:chgData name="Didier MULLER" userId="S::didier.muller@divlyc.ch::9b7f4815-801a-4f60-89ee-671fa11d495d" providerId="AD" clId="Web-{36E73B95-3442-520B-5172-85B21CA8DA6F}"/>
    <pc:docChg chg="modSld">
      <pc:chgData name="Didier MULLER" userId="S::didier.muller@divlyc.ch::9b7f4815-801a-4f60-89ee-671fa11d495d" providerId="AD" clId="Web-{36E73B95-3442-520B-5172-85B21CA8DA6F}" dt="2024-03-11T15:02:23.195" v="54"/>
      <pc:docMkLst>
        <pc:docMk/>
      </pc:docMkLst>
      <pc:sldChg chg="addSp modSp addAnim delAnim">
        <pc:chgData name="Didier MULLER" userId="S::didier.muller@divlyc.ch::9b7f4815-801a-4f60-89ee-671fa11d495d" providerId="AD" clId="Web-{36E73B95-3442-520B-5172-85B21CA8DA6F}" dt="2024-03-11T15:02:23.195" v="54"/>
        <pc:sldMkLst>
          <pc:docMk/>
          <pc:sldMk cId="1377821599" sldId="268"/>
        </pc:sldMkLst>
        <pc:spChg chg="add mod">
          <ac:chgData name="Didier MULLER" userId="S::didier.muller@divlyc.ch::9b7f4815-801a-4f60-89ee-671fa11d495d" providerId="AD" clId="Web-{36E73B95-3442-520B-5172-85B21CA8DA6F}" dt="2024-03-11T15:01:44.445" v="52" actId="1076"/>
          <ac:spMkLst>
            <pc:docMk/>
            <pc:sldMk cId="1377821599" sldId="268"/>
            <ac:spMk id="3" creationId="{4F099289-EA57-A9E1-66B2-108C6D86BCC7}"/>
          </ac:spMkLst>
        </pc:spChg>
        <pc:spChg chg="mod">
          <ac:chgData name="Didier MULLER" userId="S::didier.muller@divlyc.ch::9b7f4815-801a-4f60-89ee-671fa11d495d" providerId="AD" clId="Web-{36E73B95-3442-520B-5172-85B21CA8DA6F}" dt="2024-03-11T15:01:03.335" v="50" actId="14100"/>
          <ac:spMkLst>
            <pc:docMk/>
            <pc:sldMk cId="1377821599" sldId="268"/>
            <ac:spMk id="8" creationId="{947D43C0-C8DD-17CB-982B-C95A03D14F02}"/>
          </ac:spMkLst>
        </pc:spChg>
      </pc:sldChg>
    </pc:docChg>
  </pc:docChgLst>
  <pc:docChgLst>
    <pc:chgData name="Didier MULLER" userId="S::didier.muller@divlyc.ch::9b7f4815-801a-4f60-89ee-671fa11d495d" providerId="AD" clId="Web-{A5BCDBB5-3CB5-5583-C5A5-D934ECC4165F}"/>
    <pc:docChg chg="modSld">
      <pc:chgData name="Didier MULLER" userId="S::didier.muller@divlyc.ch::9b7f4815-801a-4f60-89ee-671fa11d495d" providerId="AD" clId="Web-{A5BCDBB5-3CB5-5583-C5A5-D934ECC4165F}" dt="2024-03-03T08:59:31.334" v="279" actId="20577"/>
      <pc:docMkLst>
        <pc:docMk/>
      </pc:docMkLst>
      <pc:sldChg chg="addSp delSp modSp">
        <pc:chgData name="Didier MULLER" userId="S::didier.muller@divlyc.ch::9b7f4815-801a-4f60-89ee-671fa11d495d" providerId="AD" clId="Web-{A5BCDBB5-3CB5-5583-C5A5-D934ECC4165F}" dt="2024-03-03T08:31:56.207" v="48" actId="1076"/>
        <pc:sldMkLst>
          <pc:docMk/>
          <pc:sldMk cId="3456200558" sldId="257"/>
        </pc:sldMkLst>
        <pc:spChg chg="del mod">
          <ac:chgData name="Didier MULLER" userId="S::didier.muller@divlyc.ch::9b7f4815-801a-4f60-89ee-671fa11d495d" providerId="AD" clId="Web-{A5BCDBB5-3CB5-5583-C5A5-D934ECC4165F}" dt="2024-03-03T08:31:29.081" v="43"/>
          <ac:spMkLst>
            <pc:docMk/>
            <pc:sldMk cId="3456200558" sldId="257"/>
            <ac:spMk id="3" creationId="{D2C27583-6748-DF71-C0DD-0C6D4EFF6F95}"/>
          </ac:spMkLst>
        </pc:spChg>
        <pc:spChg chg="add del mod">
          <ac:chgData name="Didier MULLER" userId="S::didier.muller@divlyc.ch::9b7f4815-801a-4f60-89ee-671fa11d495d" providerId="AD" clId="Web-{A5BCDBB5-3CB5-5583-C5A5-D934ECC4165F}" dt="2024-03-03T08:31:34.316" v="44"/>
          <ac:spMkLst>
            <pc:docMk/>
            <pc:sldMk cId="3456200558" sldId="257"/>
            <ac:spMk id="7" creationId="{75264BD9-6426-616F-58FF-B9855E304D58}"/>
          </ac:spMkLst>
        </pc:spChg>
        <pc:picChg chg="add mod">
          <ac:chgData name="Didier MULLER" userId="S::didier.muller@divlyc.ch::9b7f4815-801a-4f60-89ee-671fa11d495d" providerId="AD" clId="Web-{A5BCDBB5-3CB5-5583-C5A5-D934ECC4165F}" dt="2024-03-03T08:31:50.160" v="47" actId="1076"/>
          <ac:picMkLst>
            <pc:docMk/>
            <pc:sldMk cId="3456200558" sldId="257"/>
            <ac:picMk id="4" creationId="{7C3DD333-5501-5F6F-0D12-34F64AF65D4B}"/>
          </ac:picMkLst>
        </pc:picChg>
        <pc:picChg chg="add mod">
          <ac:chgData name="Didier MULLER" userId="S::didier.muller@divlyc.ch::9b7f4815-801a-4f60-89ee-671fa11d495d" providerId="AD" clId="Web-{A5BCDBB5-3CB5-5583-C5A5-D934ECC4165F}" dt="2024-03-03T08:31:56.207" v="48" actId="1076"/>
          <ac:picMkLst>
            <pc:docMk/>
            <pc:sldMk cId="3456200558" sldId="257"/>
            <ac:picMk id="5" creationId="{07519A1A-4AFF-B5D7-9855-036DDF2DB6A0}"/>
          </ac:picMkLst>
        </pc:picChg>
      </pc:sldChg>
      <pc:sldChg chg="addSp delSp modSp">
        <pc:chgData name="Didier MULLER" userId="S::didier.muller@divlyc.ch::9b7f4815-801a-4f60-89ee-671fa11d495d" providerId="AD" clId="Web-{A5BCDBB5-3CB5-5583-C5A5-D934ECC4165F}" dt="2024-03-03T08:59:31.334" v="279" actId="20577"/>
        <pc:sldMkLst>
          <pc:docMk/>
          <pc:sldMk cId="2944104084" sldId="258"/>
        </pc:sldMkLst>
        <pc:spChg chg="mod">
          <ac:chgData name="Didier MULLER" userId="S::didier.muller@divlyc.ch::9b7f4815-801a-4f60-89ee-671fa11d495d" providerId="AD" clId="Web-{A5BCDBB5-3CB5-5583-C5A5-D934ECC4165F}" dt="2024-03-03T08:39:10.778" v="84" actId="20577"/>
          <ac:spMkLst>
            <pc:docMk/>
            <pc:sldMk cId="2944104084" sldId="258"/>
            <ac:spMk id="2" creationId="{42112A01-D0BA-83FE-E6B0-0D9A3BDE43F3}"/>
          </ac:spMkLst>
        </pc:spChg>
        <pc:spChg chg="del mod">
          <ac:chgData name="Didier MULLER" userId="S::didier.muller@divlyc.ch::9b7f4815-801a-4f60-89ee-671fa11d495d" providerId="AD" clId="Web-{A5BCDBB5-3CB5-5583-C5A5-D934ECC4165F}" dt="2024-03-03T08:37:56.808" v="69"/>
          <ac:spMkLst>
            <pc:docMk/>
            <pc:sldMk cId="2944104084" sldId="258"/>
            <ac:spMk id="3" creationId="{4CEFDEF2-0588-7522-9204-D25782A322DA}"/>
          </ac:spMkLst>
        </pc:spChg>
        <pc:spChg chg="add mod">
          <ac:chgData name="Didier MULLER" userId="S::didier.muller@divlyc.ch::9b7f4815-801a-4f60-89ee-671fa11d495d" providerId="AD" clId="Web-{A5BCDBB5-3CB5-5583-C5A5-D934ECC4165F}" dt="2024-03-03T08:59:31.334" v="279" actId="20577"/>
          <ac:spMkLst>
            <pc:docMk/>
            <pc:sldMk cId="2944104084" sldId="258"/>
            <ac:spMk id="5" creationId="{36A4D100-D545-048B-CF82-07F1B2BF989C}"/>
          </ac:spMkLst>
        </pc:spChg>
      </pc:sldChg>
    </pc:docChg>
  </pc:docChgLst>
  <pc:docChgLst>
    <pc:chgData name="Didier MULLER" userId="S::didier.muller@divlyc.ch::9b7f4815-801a-4f60-89ee-671fa11d495d" providerId="AD" clId="Web-{1BC3801F-AB21-499B-AACD-9B3E98094B1E}"/>
    <pc:docChg chg="addSld delSld modSld sldOrd">
      <pc:chgData name="Didier MULLER" userId="S::didier.muller@divlyc.ch::9b7f4815-801a-4f60-89ee-671fa11d495d" providerId="AD" clId="Web-{1BC3801F-AB21-499B-AACD-9B3E98094B1E}" dt="2024-03-15T10:30:21.663" v="357" actId="20577"/>
      <pc:docMkLst>
        <pc:docMk/>
      </pc:docMkLst>
      <pc:sldChg chg="del ord">
        <pc:chgData name="Didier MULLER" userId="S::didier.muller@divlyc.ch::9b7f4815-801a-4f60-89ee-671fa11d495d" providerId="AD" clId="Web-{1BC3801F-AB21-499B-AACD-9B3E98094B1E}" dt="2024-03-15T10:01:13.027" v="95"/>
        <pc:sldMkLst>
          <pc:docMk/>
          <pc:sldMk cId="296696786" sldId="275"/>
        </pc:sldMkLst>
      </pc:sldChg>
      <pc:sldChg chg="modSp">
        <pc:chgData name="Didier MULLER" userId="S::didier.muller@divlyc.ch::9b7f4815-801a-4f60-89ee-671fa11d495d" providerId="AD" clId="Web-{1BC3801F-AB21-499B-AACD-9B3E98094B1E}" dt="2024-03-15T10:02:11.339" v="105" actId="20577"/>
        <pc:sldMkLst>
          <pc:docMk/>
          <pc:sldMk cId="3545056960" sldId="276"/>
        </pc:sldMkLst>
        <pc:spChg chg="mod">
          <ac:chgData name="Didier MULLER" userId="S::didier.muller@divlyc.ch::9b7f4815-801a-4f60-89ee-671fa11d495d" providerId="AD" clId="Web-{1BC3801F-AB21-499B-AACD-9B3E98094B1E}" dt="2024-03-15T10:02:11.339" v="105" actId="20577"/>
          <ac:spMkLst>
            <pc:docMk/>
            <pc:sldMk cId="3545056960" sldId="276"/>
            <ac:spMk id="3" creationId="{736545EE-C19E-CBB7-E08F-7A4B9AC8793B}"/>
          </ac:spMkLst>
        </pc:spChg>
      </pc:sldChg>
      <pc:sldChg chg="modSp add replId">
        <pc:chgData name="Didier MULLER" userId="S::didier.muller@divlyc.ch::9b7f4815-801a-4f60-89ee-671fa11d495d" providerId="AD" clId="Web-{1BC3801F-AB21-499B-AACD-9B3E98094B1E}" dt="2024-03-15T10:15:58.493" v="197" actId="20577"/>
        <pc:sldMkLst>
          <pc:docMk/>
          <pc:sldMk cId="3060977113" sldId="291"/>
        </pc:sldMkLst>
        <pc:spChg chg="mod">
          <ac:chgData name="Didier MULLER" userId="S::didier.muller@divlyc.ch::9b7f4815-801a-4f60-89ee-671fa11d495d" providerId="AD" clId="Web-{1BC3801F-AB21-499B-AACD-9B3E98094B1E}" dt="2024-03-15T09:53:53.309" v="5" actId="20577"/>
          <ac:spMkLst>
            <pc:docMk/>
            <pc:sldMk cId="3060977113" sldId="291"/>
            <ac:spMk id="2" creationId="{C459AA36-EE65-91B0-3D74-37A4DE993CAC}"/>
          </ac:spMkLst>
        </pc:spChg>
        <pc:spChg chg="mod">
          <ac:chgData name="Didier MULLER" userId="S::didier.muller@divlyc.ch::9b7f4815-801a-4f60-89ee-671fa11d495d" providerId="AD" clId="Web-{1BC3801F-AB21-499B-AACD-9B3E98094B1E}" dt="2024-03-15T10:15:58.493" v="197" actId="20577"/>
          <ac:spMkLst>
            <pc:docMk/>
            <pc:sldMk cId="3060977113" sldId="291"/>
            <ac:spMk id="3" creationId="{C0F373BD-5C63-EC04-437B-6A88AC5CAE45}"/>
          </ac:spMkLst>
        </pc:spChg>
      </pc:sldChg>
      <pc:sldChg chg="modSp add replId">
        <pc:chgData name="Didier MULLER" userId="S::didier.muller@divlyc.ch::9b7f4815-801a-4f60-89ee-671fa11d495d" providerId="AD" clId="Web-{1BC3801F-AB21-499B-AACD-9B3E98094B1E}" dt="2024-03-15T10:17:34.056" v="219" actId="20577"/>
        <pc:sldMkLst>
          <pc:docMk/>
          <pc:sldMk cId="2951178090" sldId="292"/>
        </pc:sldMkLst>
        <pc:spChg chg="mod">
          <ac:chgData name="Didier MULLER" userId="S::didier.muller@divlyc.ch::9b7f4815-801a-4f60-89ee-671fa11d495d" providerId="AD" clId="Web-{1BC3801F-AB21-499B-AACD-9B3E98094B1E}" dt="2024-03-15T09:54:15.497" v="17" actId="20577"/>
          <ac:spMkLst>
            <pc:docMk/>
            <pc:sldMk cId="2951178090" sldId="292"/>
            <ac:spMk id="2" creationId="{C459AA36-EE65-91B0-3D74-37A4DE993CAC}"/>
          </ac:spMkLst>
        </pc:spChg>
        <pc:spChg chg="mod">
          <ac:chgData name="Didier MULLER" userId="S::didier.muller@divlyc.ch::9b7f4815-801a-4f60-89ee-671fa11d495d" providerId="AD" clId="Web-{1BC3801F-AB21-499B-AACD-9B3E98094B1E}" dt="2024-03-15T10:17:34.056" v="219" actId="20577"/>
          <ac:spMkLst>
            <pc:docMk/>
            <pc:sldMk cId="2951178090" sldId="292"/>
            <ac:spMk id="3" creationId="{C0F373BD-5C63-EC04-437B-6A88AC5CAE45}"/>
          </ac:spMkLst>
        </pc:spChg>
      </pc:sldChg>
      <pc:sldChg chg="addSp modSp add replId">
        <pc:chgData name="Didier MULLER" userId="S::didier.muller@divlyc.ch::9b7f4815-801a-4f60-89ee-671fa11d495d" providerId="AD" clId="Web-{1BC3801F-AB21-499B-AACD-9B3E98094B1E}" dt="2024-03-15T10:01:09.199" v="94" actId="20577"/>
        <pc:sldMkLst>
          <pc:docMk/>
          <pc:sldMk cId="3711539783" sldId="293"/>
        </pc:sldMkLst>
        <pc:spChg chg="mod">
          <ac:chgData name="Didier MULLER" userId="S::didier.muller@divlyc.ch::9b7f4815-801a-4f60-89ee-671fa11d495d" providerId="AD" clId="Web-{1BC3801F-AB21-499B-AACD-9B3E98094B1E}" dt="2024-03-15T09:54:43.512" v="34" actId="20577"/>
          <ac:spMkLst>
            <pc:docMk/>
            <pc:sldMk cId="3711539783" sldId="293"/>
            <ac:spMk id="2" creationId="{C459AA36-EE65-91B0-3D74-37A4DE993CAC}"/>
          </ac:spMkLst>
        </pc:spChg>
        <pc:spChg chg="mod">
          <ac:chgData name="Didier MULLER" userId="S::didier.muller@divlyc.ch::9b7f4815-801a-4f60-89ee-671fa11d495d" providerId="AD" clId="Web-{1BC3801F-AB21-499B-AACD-9B3E98094B1E}" dt="2024-03-15T10:00:25.230" v="88" actId="20577"/>
          <ac:spMkLst>
            <pc:docMk/>
            <pc:sldMk cId="3711539783" sldId="293"/>
            <ac:spMk id="3" creationId="{C0F373BD-5C63-EC04-437B-6A88AC5CAE45}"/>
          </ac:spMkLst>
        </pc:spChg>
        <pc:spChg chg="add mod">
          <ac:chgData name="Didier MULLER" userId="S::didier.muller@divlyc.ch::9b7f4815-801a-4f60-89ee-671fa11d495d" providerId="AD" clId="Web-{1BC3801F-AB21-499B-AACD-9B3E98094B1E}" dt="2024-03-15T10:01:09.199" v="94" actId="20577"/>
          <ac:spMkLst>
            <pc:docMk/>
            <pc:sldMk cId="3711539783" sldId="293"/>
            <ac:spMk id="5" creationId="{D87EA1AB-3CBE-2E49-BAF2-C26EC8C66561}"/>
          </ac:spMkLst>
        </pc:spChg>
      </pc:sldChg>
      <pc:sldChg chg="modSp add replId">
        <pc:chgData name="Didier MULLER" userId="S::didier.muller@divlyc.ch::9b7f4815-801a-4f60-89ee-671fa11d495d" providerId="AD" clId="Web-{1BC3801F-AB21-499B-AACD-9B3E98094B1E}" dt="2024-03-15T10:30:21.663" v="357" actId="20577"/>
        <pc:sldMkLst>
          <pc:docMk/>
          <pc:sldMk cId="404719439" sldId="294"/>
        </pc:sldMkLst>
        <pc:spChg chg="mod">
          <ac:chgData name="Didier MULLER" userId="S::didier.muller@divlyc.ch::9b7f4815-801a-4f60-89ee-671fa11d495d" providerId="AD" clId="Web-{1BC3801F-AB21-499B-AACD-9B3E98094B1E}" dt="2024-03-15T09:54:51.590" v="36" actId="20577"/>
          <ac:spMkLst>
            <pc:docMk/>
            <pc:sldMk cId="404719439" sldId="294"/>
            <ac:spMk id="2" creationId="{C459AA36-EE65-91B0-3D74-37A4DE993CAC}"/>
          </ac:spMkLst>
        </pc:spChg>
        <pc:spChg chg="mod">
          <ac:chgData name="Didier MULLER" userId="S::didier.muller@divlyc.ch::9b7f4815-801a-4f60-89ee-671fa11d495d" providerId="AD" clId="Web-{1BC3801F-AB21-499B-AACD-9B3E98094B1E}" dt="2024-03-15T10:30:21.663" v="357" actId="20577"/>
          <ac:spMkLst>
            <pc:docMk/>
            <pc:sldMk cId="404719439" sldId="294"/>
            <ac:spMk id="3" creationId="{C0F373BD-5C63-EC04-437B-6A88AC5CAE45}"/>
          </ac:spMkLst>
        </pc:spChg>
      </pc:sldChg>
      <pc:sldChg chg="modSp add replId">
        <pc:chgData name="Didier MULLER" userId="S::didier.muller@divlyc.ch::9b7f4815-801a-4f60-89ee-671fa11d495d" providerId="AD" clId="Web-{1BC3801F-AB21-499B-AACD-9B3E98094B1E}" dt="2024-03-15T10:21:04.071" v="268" actId="20577"/>
        <pc:sldMkLst>
          <pc:docMk/>
          <pc:sldMk cId="2777896548" sldId="295"/>
        </pc:sldMkLst>
        <pc:spChg chg="mod">
          <ac:chgData name="Didier MULLER" userId="S::didier.muller@divlyc.ch::9b7f4815-801a-4f60-89ee-671fa11d495d" providerId="AD" clId="Web-{1BC3801F-AB21-499B-AACD-9B3E98094B1E}" dt="2024-03-15T09:55:10.778" v="39" actId="20577"/>
          <ac:spMkLst>
            <pc:docMk/>
            <pc:sldMk cId="2777896548" sldId="295"/>
            <ac:spMk id="2" creationId="{C459AA36-EE65-91B0-3D74-37A4DE993CAC}"/>
          </ac:spMkLst>
        </pc:spChg>
        <pc:spChg chg="mod">
          <ac:chgData name="Didier MULLER" userId="S::didier.muller@divlyc.ch::9b7f4815-801a-4f60-89ee-671fa11d495d" providerId="AD" clId="Web-{1BC3801F-AB21-499B-AACD-9B3E98094B1E}" dt="2024-03-15T10:21:04.071" v="268" actId="20577"/>
          <ac:spMkLst>
            <pc:docMk/>
            <pc:sldMk cId="2777896548" sldId="295"/>
            <ac:spMk id="3" creationId="{C0F373BD-5C63-EC04-437B-6A88AC5CAE45}"/>
          </ac:spMkLst>
        </pc:spChg>
      </pc:sldChg>
      <pc:sldChg chg="modSp add replId">
        <pc:chgData name="Didier MULLER" userId="S::didier.muller@divlyc.ch::9b7f4815-801a-4f60-89ee-671fa11d495d" providerId="AD" clId="Web-{1BC3801F-AB21-499B-AACD-9B3E98094B1E}" dt="2024-03-15T10:21:38.961" v="289" actId="20577"/>
        <pc:sldMkLst>
          <pc:docMk/>
          <pc:sldMk cId="2793812127" sldId="296"/>
        </pc:sldMkLst>
        <pc:spChg chg="mod">
          <ac:chgData name="Didier MULLER" userId="S::didier.muller@divlyc.ch::9b7f4815-801a-4f60-89ee-671fa11d495d" providerId="AD" clId="Web-{1BC3801F-AB21-499B-AACD-9B3E98094B1E}" dt="2024-03-15T09:55:54.387" v="49" actId="20577"/>
          <ac:spMkLst>
            <pc:docMk/>
            <pc:sldMk cId="2793812127" sldId="296"/>
            <ac:spMk id="2" creationId="{C459AA36-EE65-91B0-3D74-37A4DE993CAC}"/>
          </ac:spMkLst>
        </pc:spChg>
        <pc:spChg chg="mod">
          <ac:chgData name="Didier MULLER" userId="S::didier.muller@divlyc.ch::9b7f4815-801a-4f60-89ee-671fa11d495d" providerId="AD" clId="Web-{1BC3801F-AB21-499B-AACD-9B3E98094B1E}" dt="2024-03-15T10:21:38.961" v="289" actId="20577"/>
          <ac:spMkLst>
            <pc:docMk/>
            <pc:sldMk cId="2793812127" sldId="296"/>
            <ac:spMk id="3" creationId="{C0F373BD-5C63-EC04-437B-6A88AC5CAE45}"/>
          </ac:spMkLst>
        </pc:spChg>
      </pc:sldChg>
      <pc:sldChg chg="modSp add replId">
        <pc:chgData name="Didier MULLER" userId="S::didier.muller@divlyc.ch::9b7f4815-801a-4f60-89ee-671fa11d495d" providerId="AD" clId="Web-{1BC3801F-AB21-499B-AACD-9B3E98094B1E}" dt="2024-03-15T10:22:03.524" v="303" actId="20577"/>
        <pc:sldMkLst>
          <pc:docMk/>
          <pc:sldMk cId="2557367319" sldId="297"/>
        </pc:sldMkLst>
        <pc:spChg chg="mod">
          <ac:chgData name="Didier MULLER" userId="S::didier.muller@divlyc.ch::9b7f4815-801a-4f60-89ee-671fa11d495d" providerId="AD" clId="Web-{1BC3801F-AB21-499B-AACD-9B3E98094B1E}" dt="2024-03-15T09:56:26.012" v="57" actId="20577"/>
          <ac:spMkLst>
            <pc:docMk/>
            <pc:sldMk cId="2557367319" sldId="297"/>
            <ac:spMk id="2" creationId="{C459AA36-EE65-91B0-3D74-37A4DE993CAC}"/>
          </ac:spMkLst>
        </pc:spChg>
        <pc:spChg chg="mod">
          <ac:chgData name="Didier MULLER" userId="S::didier.muller@divlyc.ch::9b7f4815-801a-4f60-89ee-671fa11d495d" providerId="AD" clId="Web-{1BC3801F-AB21-499B-AACD-9B3E98094B1E}" dt="2024-03-15T10:22:03.524" v="303" actId="20577"/>
          <ac:spMkLst>
            <pc:docMk/>
            <pc:sldMk cId="2557367319" sldId="297"/>
            <ac:spMk id="3" creationId="{C0F373BD-5C63-EC04-437B-6A88AC5CAE45}"/>
          </ac:spMkLst>
        </pc:spChg>
      </pc:sldChg>
      <pc:sldChg chg="modSp add replId">
        <pc:chgData name="Didier MULLER" userId="S::didier.muller@divlyc.ch::9b7f4815-801a-4f60-89ee-671fa11d495d" providerId="AD" clId="Web-{1BC3801F-AB21-499B-AACD-9B3E98094B1E}" dt="2024-03-15T10:22:20.039" v="309" actId="20577"/>
        <pc:sldMkLst>
          <pc:docMk/>
          <pc:sldMk cId="2619733564" sldId="298"/>
        </pc:sldMkLst>
        <pc:spChg chg="mod">
          <ac:chgData name="Didier MULLER" userId="S::didier.muller@divlyc.ch::9b7f4815-801a-4f60-89ee-671fa11d495d" providerId="AD" clId="Web-{1BC3801F-AB21-499B-AACD-9B3E98094B1E}" dt="2024-03-15T09:57:09.402" v="62" actId="20577"/>
          <ac:spMkLst>
            <pc:docMk/>
            <pc:sldMk cId="2619733564" sldId="298"/>
            <ac:spMk id="2" creationId="{C459AA36-EE65-91B0-3D74-37A4DE993CAC}"/>
          </ac:spMkLst>
        </pc:spChg>
        <pc:spChg chg="mod">
          <ac:chgData name="Didier MULLER" userId="S::didier.muller@divlyc.ch::9b7f4815-801a-4f60-89ee-671fa11d495d" providerId="AD" clId="Web-{1BC3801F-AB21-499B-AACD-9B3E98094B1E}" dt="2024-03-15T10:22:20.039" v="309" actId="20577"/>
          <ac:spMkLst>
            <pc:docMk/>
            <pc:sldMk cId="2619733564" sldId="298"/>
            <ac:spMk id="3" creationId="{C0F373BD-5C63-EC04-437B-6A88AC5CAE45}"/>
          </ac:spMkLst>
        </pc:spChg>
      </pc:sldChg>
      <pc:sldChg chg="modSp add replId">
        <pc:chgData name="Didier MULLER" userId="S::didier.muller@divlyc.ch::9b7f4815-801a-4f60-89ee-671fa11d495d" providerId="AD" clId="Web-{1BC3801F-AB21-499B-AACD-9B3E98094B1E}" dt="2024-03-15T10:27:55.992" v="343" actId="20577"/>
        <pc:sldMkLst>
          <pc:docMk/>
          <pc:sldMk cId="1628883235" sldId="299"/>
        </pc:sldMkLst>
        <pc:spChg chg="mod">
          <ac:chgData name="Didier MULLER" userId="S::didier.muller@divlyc.ch::9b7f4815-801a-4f60-89ee-671fa11d495d" providerId="AD" clId="Web-{1BC3801F-AB21-499B-AACD-9B3E98094B1E}" dt="2024-03-15T09:57:27.965" v="74" actId="20577"/>
          <ac:spMkLst>
            <pc:docMk/>
            <pc:sldMk cId="1628883235" sldId="299"/>
            <ac:spMk id="2" creationId="{C459AA36-EE65-91B0-3D74-37A4DE993CAC}"/>
          </ac:spMkLst>
        </pc:spChg>
        <pc:spChg chg="mod">
          <ac:chgData name="Didier MULLER" userId="S::didier.muller@divlyc.ch::9b7f4815-801a-4f60-89ee-671fa11d495d" providerId="AD" clId="Web-{1BC3801F-AB21-499B-AACD-9B3E98094B1E}" dt="2024-03-15T10:27:55.992" v="343" actId="20577"/>
          <ac:spMkLst>
            <pc:docMk/>
            <pc:sldMk cId="1628883235" sldId="299"/>
            <ac:spMk id="3" creationId="{C0F373BD-5C63-EC04-437B-6A88AC5CAE45}"/>
          </ac:spMkLst>
        </pc:spChg>
      </pc:sldChg>
    </pc:docChg>
  </pc:docChgLst>
  <pc:docChgLst>
    <pc:chgData name="Didier MULLER" userId="S::didier.muller@divlyc.ch::9b7f4815-801a-4f60-89ee-671fa11d495d" providerId="AD" clId="Web-{272C97DF-2A21-E01A-962D-54FA04DE8FAA}"/>
    <pc:docChg chg="addSld delSld modSld">
      <pc:chgData name="Didier MULLER" userId="S::didier.muller@divlyc.ch::9b7f4815-801a-4f60-89ee-671fa11d495d" providerId="AD" clId="Web-{272C97DF-2A21-E01A-962D-54FA04DE8FAA}" dt="2024-05-07T07:01:45.894" v="258"/>
      <pc:docMkLst>
        <pc:docMk/>
      </pc:docMkLst>
      <pc:sldChg chg="modSp">
        <pc:chgData name="Didier MULLER" userId="S::didier.muller@divlyc.ch::9b7f4815-801a-4f60-89ee-671fa11d495d" providerId="AD" clId="Web-{272C97DF-2A21-E01A-962D-54FA04DE8FAA}" dt="2024-05-07T06:51:11.916" v="223" actId="1076"/>
        <pc:sldMkLst>
          <pc:docMk/>
          <pc:sldMk cId="128632686" sldId="256"/>
        </pc:sldMkLst>
        <pc:spChg chg="mod">
          <ac:chgData name="Didier MULLER" userId="S::didier.muller@divlyc.ch::9b7f4815-801a-4f60-89ee-671fa11d495d" providerId="AD" clId="Web-{272C97DF-2A21-E01A-962D-54FA04DE8FAA}" dt="2024-05-07T06:51:11.916" v="223" actId="1076"/>
          <ac:spMkLst>
            <pc:docMk/>
            <pc:sldMk cId="128632686" sldId="256"/>
            <ac:spMk id="3" creationId="{00000000-0000-0000-0000-000000000000}"/>
          </ac:spMkLst>
        </pc:spChg>
      </pc:sldChg>
      <pc:sldChg chg="addSp delSp modSp new mod setBg">
        <pc:chgData name="Didier MULLER" userId="S::didier.muller@divlyc.ch::9b7f4815-801a-4f60-89ee-671fa11d495d" providerId="AD" clId="Web-{272C97DF-2A21-E01A-962D-54FA04DE8FAA}" dt="2024-05-07T06:49:42.118" v="209" actId="1076"/>
        <pc:sldMkLst>
          <pc:docMk/>
          <pc:sldMk cId="3324509116" sldId="302"/>
        </pc:sldMkLst>
        <pc:spChg chg="mod">
          <ac:chgData name="Didier MULLER" userId="S::didier.muller@divlyc.ch::9b7f4815-801a-4f60-89ee-671fa11d495d" providerId="AD" clId="Web-{272C97DF-2A21-E01A-962D-54FA04DE8FAA}" dt="2024-05-07T06:49:33.540" v="207"/>
          <ac:spMkLst>
            <pc:docMk/>
            <pc:sldMk cId="3324509116" sldId="302"/>
            <ac:spMk id="2" creationId="{3D57BE9F-7836-7098-27FF-D5253EC85B85}"/>
          </ac:spMkLst>
        </pc:spChg>
        <pc:spChg chg="del">
          <ac:chgData name="Didier MULLER" userId="S::didier.muller@divlyc.ch::9b7f4815-801a-4f60-89ee-671fa11d495d" providerId="AD" clId="Web-{272C97DF-2A21-E01A-962D-54FA04DE8FAA}" dt="2024-05-07T06:32:49.791" v="13"/>
          <ac:spMkLst>
            <pc:docMk/>
            <pc:sldMk cId="3324509116" sldId="302"/>
            <ac:spMk id="3" creationId="{2F231A12-15B4-B952-41EC-AA9F729275E3}"/>
          </ac:spMkLst>
        </pc:spChg>
        <pc:spChg chg="add del">
          <ac:chgData name="Didier MULLER" userId="S::didier.muller@divlyc.ch::9b7f4815-801a-4f60-89ee-671fa11d495d" providerId="AD" clId="Web-{272C97DF-2A21-E01A-962D-54FA04DE8FAA}" dt="2024-05-07T06:49:33.540" v="207"/>
          <ac:spMkLst>
            <pc:docMk/>
            <pc:sldMk cId="3324509116" sldId="302"/>
            <ac:spMk id="10" creationId="{8D06CE56-3881-4ADA-8CEF-D18B02C242A3}"/>
          </ac:spMkLst>
        </pc:spChg>
        <pc:spChg chg="add del">
          <ac:chgData name="Didier MULLER" userId="S::didier.muller@divlyc.ch::9b7f4815-801a-4f60-89ee-671fa11d495d" providerId="AD" clId="Web-{272C97DF-2A21-E01A-962D-54FA04DE8FAA}" dt="2024-05-07T06:49:33.540" v="207"/>
          <ac:spMkLst>
            <pc:docMk/>
            <pc:sldMk cId="3324509116" sldId="302"/>
            <ac:spMk id="12" creationId="{79F3C543-62EC-4433-9C93-A2CD8764E9B4}"/>
          </ac:spMkLst>
        </pc:spChg>
        <pc:spChg chg="add del">
          <ac:chgData name="Didier MULLER" userId="S::didier.muller@divlyc.ch::9b7f4815-801a-4f60-89ee-671fa11d495d" providerId="AD" clId="Web-{272C97DF-2A21-E01A-962D-54FA04DE8FAA}" dt="2024-05-07T06:49:33.540" v="207"/>
          <ac:spMkLst>
            <pc:docMk/>
            <pc:sldMk cId="3324509116" sldId="302"/>
            <ac:spMk id="14" creationId="{68AF5748-FED8-45BA-8631-26D1D10F3246}"/>
          </ac:spMkLst>
        </pc:spChg>
        <pc:spChg chg="add del">
          <ac:chgData name="Didier MULLER" userId="S::didier.muller@divlyc.ch::9b7f4815-801a-4f60-89ee-671fa11d495d" providerId="AD" clId="Web-{272C97DF-2A21-E01A-962D-54FA04DE8FAA}" dt="2024-05-07T06:49:33.540" v="207"/>
          <ac:spMkLst>
            <pc:docMk/>
            <pc:sldMk cId="3324509116" sldId="302"/>
            <ac:spMk id="16" creationId="{AF2F604E-43BE-4DC3-B983-E071523364F8}"/>
          </ac:spMkLst>
        </pc:spChg>
        <pc:spChg chg="add del">
          <ac:chgData name="Didier MULLER" userId="S::didier.muller@divlyc.ch::9b7f4815-801a-4f60-89ee-671fa11d495d" providerId="AD" clId="Web-{272C97DF-2A21-E01A-962D-54FA04DE8FAA}" dt="2024-05-07T06:49:33.540" v="207"/>
          <ac:spMkLst>
            <pc:docMk/>
            <pc:sldMk cId="3324509116" sldId="302"/>
            <ac:spMk id="18" creationId="{08C9B587-E65E-4B52-B37C-ABEBB6E87928}"/>
          </ac:spMkLst>
        </pc:spChg>
        <pc:spChg chg="add">
          <ac:chgData name="Didier MULLER" userId="S::didier.muller@divlyc.ch::9b7f4815-801a-4f60-89ee-671fa11d495d" providerId="AD" clId="Web-{272C97DF-2A21-E01A-962D-54FA04DE8FAA}" dt="2024-05-07T06:49:33.540" v="207"/>
          <ac:spMkLst>
            <pc:docMk/>
            <pc:sldMk cId="3324509116" sldId="302"/>
            <ac:spMk id="23" creationId="{8D06CE56-3881-4ADA-8CEF-D18B02C242A3}"/>
          </ac:spMkLst>
        </pc:spChg>
        <pc:spChg chg="add">
          <ac:chgData name="Didier MULLER" userId="S::didier.muller@divlyc.ch::9b7f4815-801a-4f60-89ee-671fa11d495d" providerId="AD" clId="Web-{272C97DF-2A21-E01A-962D-54FA04DE8FAA}" dt="2024-05-07T06:49:33.540" v="207"/>
          <ac:spMkLst>
            <pc:docMk/>
            <pc:sldMk cId="3324509116" sldId="302"/>
            <ac:spMk id="25" creationId="{79F3C543-62EC-4433-9C93-A2CD8764E9B4}"/>
          </ac:spMkLst>
        </pc:spChg>
        <pc:spChg chg="add">
          <ac:chgData name="Didier MULLER" userId="S::didier.muller@divlyc.ch::9b7f4815-801a-4f60-89ee-671fa11d495d" providerId="AD" clId="Web-{272C97DF-2A21-E01A-962D-54FA04DE8FAA}" dt="2024-05-07T06:49:33.540" v="207"/>
          <ac:spMkLst>
            <pc:docMk/>
            <pc:sldMk cId="3324509116" sldId="302"/>
            <ac:spMk id="27" creationId="{017517EF-BD4D-4055-BDB4-A322C53568AD}"/>
          </ac:spMkLst>
        </pc:spChg>
        <pc:spChg chg="add">
          <ac:chgData name="Didier MULLER" userId="S::didier.muller@divlyc.ch::9b7f4815-801a-4f60-89ee-671fa11d495d" providerId="AD" clId="Web-{272C97DF-2A21-E01A-962D-54FA04DE8FAA}" dt="2024-05-07T06:49:33.540" v="207"/>
          <ac:spMkLst>
            <pc:docMk/>
            <pc:sldMk cId="3324509116" sldId="302"/>
            <ac:spMk id="29" creationId="{0ADDB668-2CA4-4D2B-9C34-3487CA330BA8}"/>
          </ac:spMkLst>
        </pc:spChg>
        <pc:spChg chg="add">
          <ac:chgData name="Didier MULLER" userId="S::didier.muller@divlyc.ch::9b7f4815-801a-4f60-89ee-671fa11d495d" providerId="AD" clId="Web-{272C97DF-2A21-E01A-962D-54FA04DE8FAA}" dt="2024-05-07T06:49:33.540" v="207"/>
          <ac:spMkLst>
            <pc:docMk/>
            <pc:sldMk cId="3324509116" sldId="302"/>
            <ac:spMk id="31" creationId="{2568BC19-F052-4108-93E1-6A3D1DEC072F}"/>
          </ac:spMkLst>
        </pc:spChg>
        <pc:spChg chg="add">
          <ac:chgData name="Didier MULLER" userId="S::didier.muller@divlyc.ch::9b7f4815-801a-4f60-89ee-671fa11d495d" providerId="AD" clId="Web-{272C97DF-2A21-E01A-962D-54FA04DE8FAA}" dt="2024-05-07T06:49:33.540" v="207"/>
          <ac:spMkLst>
            <pc:docMk/>
            <pc:sldMk cId="3324509116" sldId="302"/>
            <ac:spMk id="33" creationId="{D5FD337D-4D6B-4C8B-B6F5-121097E09881}"/>
          </ac:spMkLst>
        </pc:spChg>
        <pc:picChg chg="add mod">
          <ac:chgData name="Didier MULLER" userId="S::didier.muller@divlyc.ch::9b7f4815-801a-4f60-89ee-671fa11d495d" providerId="AD" clId="Web-{272C97DF-2A21-E01A-962D-54FA04DE8FAA}" dt="2024-05-07T06:49:42.118" v="209" actId="1076"/>
          <ac:picMkLst>
            <pc:docMk/>
            <pc:sldMk cId="3324509116" sldId="302"/>
            <ac:picMk id="5" creationId="{F0F072BB-A96D-024C-4534-75CE50603716}"/>
          </ac:picMkLst>
        </pc:picChg>
      </pc:sldChg>
      <pc:sldChg chg="addSp delSp modSp new mod modTransition setBg">
        <pc:chgData name="Didier MULLER" userId="S::didier.muller@divlyc.ch::9b7f4815-801a-4f60-89ee-671fa11d495d" providerId="AD" clId="Web-{272C97DF-2A21-E01A-962D-54FA04DE8FAA}" dt="2024-05-07T07:01:38.988" v="257"/>
        <pc:sldMkLst>
          <pc:docMk/>
          <pc:sldMk cId="3825968896" sldId="303"/>
        </pc:sldMkLst>
        <pc:spChg chg="mod">
          <ac:chgData name="Didier MULLER" userId="S::didier.muller@divlyc.ch::9b7f4815-801a-4f60-89ee-671fa11d495d" providerId="AD" clId="Web-{272C97DF-2A21-E01A-962D-54FA04DE8FAA}" dt="2024-05-07T06:41:53.017" v="110"/>
          <ac:spMkLst>
            <pc:docMk/>
            <pc:sldMk cId="3825968896" sldId="303"/>
            <ac:spMk id="2" creationId="{F499D672-0937-6B05-AE6B-D691A1BC0348}"/>
          </ac:spMkLst>
        </pc:spChg>
        <pc:spChg chg="mod">
          <ac:chgData name="Didier MULLER" userId="S::didier.muller@divlyc.ch::9b7f4815-801a-4f60-89ee-671fa11d495d" providerId="AD" clId="Web-{272C97DF-2A21-E01A-962D-54FA04DE8FAA}" dt="2024-05-07T06:50:31.978" v="214" actId="14100"/>
          <ac:spMkLst>
            <pc:docMk/>
            <pc:sldMk cId="3825968896" sldId="303"/>
            <ac:spMk id="3" creationId="{61610EE1-6073-8299-2004-EC3D6CE28AFD}"/>
          </ac:spMkLst>
        </pc:spChg>
        <pc:spChg chg="add mod">
          <ac:chgData name="Didier MULLER" userId="S::didier.muller@divlyc.ch::9b7f4815-801a-4f60-89ee-671fa11d495d" providerId="AD" clId="Web-{272C97DF-2A21-E01A-962D-54FA04DE8FAA}" dt="2024-05-07T06:50:37.884" v="215" actId="1076"/>
          <ac:spMkLst>
            <pc:docMk/>
            <pc:sldMk cId="3825968896" sldId="303"/>
            <ac:spMk id="4" creationId="{28DDA087-FD9C-1E28-5B87-95520E2DB448}"/>
          </ac:spMkLst>
        </pc:spChg>
        <pc:spChg chg="add del">
          <ac:chgData name="Didier MULLER" userId="S::didier.muller@divlyc.ch::9b7f4815-801a-4f60-89ee-671fa11d495d" providerId="AD" clId="Web-{272C97DF-2A21-E01A-962D-54FA04DE8FAA}" dt="2024-05-07T06:41:53.002" v="109"/>
          <ac:spMkLst>
            <pc:docMk/>
            <pc:sldMk cId="3825968896" sldId="303"/>
            <ac:spMk id="10" creationId="{7517A47C-B2E5-4B79-8061-D74B1311AF6E}"/>
          </ac:spMkLst>
        </pc:spChg>
        <pc:spChg chg="add del">
          <ac:chgData name="Didier MULLER" userId="S::didier.muller@divlyc.ch::9b7f4815-801a-4f60-89ee-671fa11d495d" providerId="AD" clId="Web-{272C97DF-2A21-E01A-962D-54FA04DE8FAA}" dt="2024-05-07T06:41:53.002" v="109"/>
          <ac:spMkLst>
            <pc:docMk/>
            <pc:sldMk cId="3825968896" sldId="303"/>
            <ac:spMk id="12" creationId="{C505E780-2083-4CB5-A42A-5E0E2908ECC3}"/>
          </ac:spMkLst>
        </pc:spChg>
        <pc:spChg chg="add del">
          <ac:chgData name="Didier MULLER" userId="S::didier.muller@divlyc.ch::9b7f4815-801a-4f60-89ee-671fa11d495d" providerId="AD" clId="Web-{272C97DF-2A21-E01A-962D-54FA04DE8FAA}" dt="2024-05-07T06:41:53.002" v="109"/>
          <ac:spMkLst>
            <pc:docMk/>
            <pc:sldMk cId="3825968896" sldId="303"/>
            <ac:spMk id="14" creationId="{D2C0AE1C-0118-41AE-8A10-7CDCBF10E96F}"/>
          </ac:spMkLst>
        </pc:spChg>
        <pc:spChg chg="add del">
          <ac:chgData name="Didier MULLER" userId="S::didier.muller@divlyc.ch::9b7f4815-801a-4f60-89ee-671fa11d495d" providerId="AD" clId="Web-{272C97DF-2A21-E01A-962D-54FA04DE8FAA}" dt="2024-05-07T06:41:53.002" v="109"/>
          <ac:spMkLst>
            <pc:docMk/>
            <pc:sldMk cId="3825968896" sldId="303"/>
            <ac:spMk id="16" creationId="{463EEC44-1BA3-44ED-81FC-A644B04B2A44}"/>
          </ac:spMkLst>
        </pc:spChg>
        <pc:spChg chg="add">
          <ac:chgData name="Didier MULLER" userId="S::didier.muller@divlyc.ch::9b7f4815-801a-4f60-89ee-671fa11d495d" providerId="AD" clId="Web-{272C97DF-2A21-E01A-962D-54FA04DE8FAA}" dt="2024-05-07T06:41:53.017" v="110"/>
          <ac:spMkLst>
            <pc:docMk/>
            <pc:sldMk cId="3825968896" sldId="303"/>
            <ac:spMk id="18" creationId="{53B021B3-DE93-4AB7-8A18-CF5F1CED88B8}"/>
          </ac:spMkLst>
        </pc:spChg>
        <pc:spChg chg="add">
          <ac:chgData name="Didier MULLER" userId="S::didier.muller@divlyc.ch::9b7f4815-801a-4f60-89ee-671fa11d495d" providerId="AD" clId="Web-{272C97DF-2A21-E01A-962D-54FA04DE8FAA}" dt="2024-05-07T06:41:53.017" v="110"/>
          <ac:spMkLst>
            <pc:docMk/>
            <pc:sldMk cId="3825968896" sldId="303"/>
            <ac:spMk id="19" creationId="{52D502E5-F6B4-4D58-B4AE-FC466FF15EE8}"/>
          </ac:spMkLst>
        </pc:spChg>
        <pc:spChg chg="add">
          <ac:chgData name="Didier MULLER" userId="S::didier.muller@divlyc.ch::9b7f4815-801a-4f60-89ee-671fa11d495d" providerId="AD" clId="Web-{272C97DF-2A21-E01A-962D-54FA04DE8FAA}" dt="2024-05-07T06:41:53.017" v="110"/>
          <ac:spMkLst>
            <pc:docMk/>
            <pc:sldMk cId="3825968896" sldId="303"/>
            <ac:spMk id="20" creationId="{9DECDBF4-02B6-4BB4-B65B-B8107AD6A9E8}"/>
          </ac:spMkLst>
        </pc:spChg>
      </pc:sldChg>
      <pc:sldChg chg="addSp delSp modSp new modTransition addAnim delAnim modAnim">
        <pc:chgData name="Didier MULLER" userId="S::didier.muller@divlyc.ch::9b7f4815-801a-4f60-89ee-671fa11d495d" providerId="AD" clId="Web-{272C97DF-2A21-E01A-962D-54FA04DE8FAA}" dt="2024-05-07T07:01:45.894" v="258"/>
        <pc:sldMkLst>
          <pc:docMk/>
          <pc:sldMk cId="2293446027" sldId="304"/>
        </pc:sldMkLst>
        <pc:spChg chg="mod">
          <ac:chgData name="Didier MULLER" userId="S::didier.muller@divlyc.ch::9b7f4815-801a-4f60-89ee-671fa11d495d" providerId="AD" clId="Web-{272C97DF-2A21-E01A-962D-54FA04DE8FAA}" dt="2024-05-07T06:35:54.762" v="48" actId="20577"/>
          <ac:spMkLst>
            <pc:docMk/>
            <pc:sldMk cId="2293446027" sldId="304"/>
            <ac:spMk id="2" creationId="{FE8594C6-77A4-E6C7-3222-440C2405601D}"/>
          </ac:spMkLst>
        </pc:spChg>
        <pc:spChg chg="del mod">
          <ac:chgData name="Didier MULLER" userId="S::didier.muller@divlyc.ch::9b7f4815-801a-4f60-89ee-671fa11d495d" providerId="AD" clId="Web-{272C97DF-2A21-E01A-962D-54FA04DE8FAA}" dt="2024-05-07T06:42:12.846" v="112"/>
          <ac:spMkLst>
            <pc:docMk/>
            <pc:sldMk cId="2293446027" sldId="304"/>
            <ac:spMk id="3" creationId="{F840B890-0E56-AFF1-9D9D-7ED38CDDB9B8}"/>
          </ac:spMkLst>
        </pc:spChg>
        <pc:picChg chg="add mod">
          <ac:chgData name="Didier MULLER" userId="S::didier.muller@divlyc.ch::9b7f4815-801a-4f60-89ee-671fa11d495d" providerId="AD" clId="Web-{272C97DF-2A21-E01A-962D-54FA04DE8FAA}" dt="2024-05-07T06:58:26.594" v="243" actId="14100"/>
          <ac:picMkLst>
            <pc:docMk/>
            <pc:sldMk cId="2293446027" sldId="304"/>
            <ac:picMk id="5" creationId="{DD4BCB6E-C328-1F3B-0B58-ED591EFC5035}"/>
          </ac:picMkLst>
        </pc:picChg>
        <pc:picChg chg="add mod">
          <ac:chgData name="Didier MULLER" userId="S::didier.muller@divlyc.ch::9b7f4815-801a-4f60-89ee-671fa11d495d" providerId="AD" clId="Web-{272C97DF-2A21-E01A-962D-54FA04DE8FAA}" dt="2024-05-07T07:00:19.611" v="250" actId="1076"/>
          <ac:picMkLst>
            <pc:docMk/>
            <pc:sldMk cId="2293446027" sldId="304"/>
            <ac:picMk id="7" creationId="{6E4C7E43-947E-20E5-DD3D-885C3411A65C}"/>
          </ac:picMkLst>
        </pc:picChg>
        <pc:picChg chg="add mod">
          <ac:chgData name="Didier MULLER" userId="S::didier.muller@divlyc.ch::9b7f4815-801a-4f60-89ee-671fa11d495d" providerId="AD" clId="Web-{272C97DF-2A21-E01A-962D-54FA04DE8FAA}" dt="2024-05-07T07:00:16.346" v="248" actId="1076"/>
          <ac:picMkLst>
            <pc:docMk/>
            <pc:sldMk cId="2293446027" sldId="304"/>
            <ac:picMk id="9" creationId="{67D8F96B-4ACF-C421-1BEB-8D4E1A2519BF}"/>
          </ac:picMkLst>
        </pc:picChg>
        <pc:picChg chg="add mod">
          <ac:chgData name="Didier MULLER" userId="S::didier.muller@divlyc.ch::9b7f4815-801a-4f60-89ee-671fa11d495d" providerId="AD" clId="Web-{272C97DF-2A21-E01A-962D-54FA04DE8FAA}" dt="2024-05-07T07:00:14.768" v="247" actId="1076"/>
          <ac:picMkLst>
            <pc:docMk/>
            <pc:sldMk cId="2293446027" sldId="304"/>
            <ac:picMk id="11" creationId="{E6E0E602-6B3E-6670-50B2-8EE6BA21524F}"/>
          </ac:picMkLst>
        </pc:picChg>
        <pc:picChg chg="add mod">
          <ac:chgData name="Didier MULLER" userId="S::didier.muller@divlyc.ch::9b7f4815-801a-4f60-89ee-671fa11d495d" providerId="AD" clId="Web-{272C97DF-2A21-E01A-962D-54FA04DE8FAA}" dt="2024-05-07T06:57:37.515" v="242" actId="1076"/>
          <ac:picMkLst>
            <pc:docMk/>
            <pc:sldMk cId="2293446027" sldId="304"/>
            <ac:picMk id="13" creationId="{07F8308B-5477-6812-78E5-01A15F9401F3}"/>
          </ac:picMkLst>
        </pc:picChg>
        <pc:picChg chg="add mod">
          <ac:chgData name="Didier MULLER" userId="S::didier.muller@divlyc.ch::9b7f4815-801a-4f60-89ee-671fa11d495d" providerId="AD" clId="Web-{272C97DF-2A21-E01A-962D-54FA04DE8FAA}" dt="2024-05-07T07:00:27.362" v="252" actId="1076"/>
          <ac:picMkLst>
            <pc:docMk/>
            <pc:sldMk cId="2293446027" sldId="304"/>
            <ac:picMk id="15" creationId="{672B745D-B46A-3C06-FCF8-5C739571E830}"/>
          </ac:picMkLst>
        </pc:picChg>
        <pc:picChg chg="add mod">
          <ac:chgData name="Didier MULLER" userId="S::didier.muller@divlyc.ch::9b7f4815-801a-4f60-89ee-671fa11d495d" providerId="AD" clId="Web-{272C97DF-2A21-E01A-962D-54FA04DE8FAA}" dt="2024-05-07T07:00:35.315" v="256" actId="1076"/>
          <ac:picMkLst>
            <pc:docMk/>
            <pc:sldMk cId="2293446027" sldId="304"/>
            <ac:picMk id="17" creationId="{BDE7ACCA-EBF6-3E96-9F73-C9635CD5C626}"/>
          </ac:picMkLst>
        </pc:picChg>
        <pc:picChg chg="add mod">
          <ac:chgData name="Didier MULLER" userId="S::didier.muller@divlyc.ch::9b7f4815-801a-4f60-89ee-671fa11d495d" providerId="AD" clId="Web-{272C97DF-2A21-E01A-962D-54FA04DE8FAA}" dt="2024-05-07T07:00:34.455" v="255" actId="1076"/>
          <ac:picMkLst>
            <pc:docMk/>
            <pc:sldMk cId="2293446027" sldId="304"/>
            <ac:picMk id="19" creationId="{2A1D4F91-C96F-8499-1DE4-295E0AAAECFF}"/>
          </ac:picMkLst>
        </pc:picChg>
        <pc:picChg chg="add mod">
          <ac:chgData name="Didier MULLER" userId="S::didier.muller@divlyc.ch::9b7f4815-801a-4f60-89ee-671fa11d495d" providerId="AD" clId="Web-{272C97DF-2A21-E01A-962D-54FA04DE8FAA}" dt="2024-05-07T07:00:32.377" v="254" actId="1076"/>
          <ac:picMkLst>
            <pc:docMk/>
            <pc:sldMk cId="2293446027" sldId="304"/>
            <ac:picMk id="21" creationId="{898C3345-0504-A728-6C32-AC64DFE35C94}"/>
          </ac:picMkLst>
        </pc:picChg>
        <pc:picChg chg="add mod">
          <ac:chgData name="Didier MULLER" userId="S::didier.muller@divlyc.ch::9b7f4815-801a-4f60-89ee-671fa11d495d" providerId="AD" clId="Web-{272C97DF-2A21-E01A-962D-54FA04DE8FAA}" dt="2024-05-07T07:00:30.112" v="253" actId="1076"/>
          <ac:picMkLst>
            <pc:docMk/>
            <pc:sldMk cId="2293446027" sldId="304"/>
            <ac:picMk id="23" creationId="{261657C5-4E8E-F97D-C3A6-B93797E63016}"/>
          </ac:picMkLst>
        </pc:picChg>
      </pc:sldChg>
      <pc:sldChg chg="add del replId">
        <pc:chgData name="Didier MULLER" userId="S::didier.muller@divlyc.ch::9b7f4815-801a-4f60-89ee-671fa11d495d" providerId="AD" clId="Web-{272C97DF-2A21-E01A-962D-54FA04DE8FAA}" dt="2024-05-07T06:46:50.037" v="166"/>
        <pc:sldMkLst>
          <pc:docMk/>
          <pc:sldMk cId="438505979" sldId="305"/>
        </pc:sldMkLst>
      </pc:sldChg>
      <pc:sldChg chg="add del replId">
        <pc:chgData name="Didier MULLER" userId="S::didier.muller@divlyc.ch::9b7f4815-801a-4f60-89ee-671fa11d495d" providerId="AD" clId="Web-{272C97DF-2A21-E01A-962D-54FA04DE8FAA}" dt="2024-05-07T06:46:59.209" v="168"/>
        <pc:sldMkLst>
          <pc:docMk/>
          <pc:sldMk cId="3665767700" sldId="305"/>
        </pc:sldMkLst>
      </pc:sldChg>
    </pc:docChg>
  </pc:docChgLst>
  <pc:docChgLst>
    <pc:chgData name="Didier MULLER" userId="S::didier.muller@divlyc.ch::9b7f4815-801a-4f60-89ee-671fa11d495d" providerId="AD" clId="Web-{7F18A2C3-0F08-FFB3-A931-49B46C172F4E}"/>
    <pc:docChg chg="addSld modSld">
      <pc:chgData name="Didier MULLER" userId="S::didier.muller@divlyc.ch::9b7f4815-801a-4f60-89ee-671fa11d495d" providerId="AD" clId="Web-{7F18A2C3-0F08-FFB3-A931-49B46C172F4E}" dt="2024-03-06T09:52:35.694" v="821" actId="20577"/>
      <pc:docMkLst>
        <pc:docMk/>
      </pc:docMkLst>
      <pc:sldChg chg="modSp">
        <pc:chgData name="Didier MULLER" userId="S::didier.muller@divlyc.ch::9b7f4815-801a-4f60-89ee-671fa11d495d" providerId="AD" clId="Web-{7F18A2C3-0F08-FFB3-A931-49B46C172F4E}" dt="2024-03-06T08:53:50.872" v="508" actId="20577"/>
        <pc:sldMkLst>
          <pc:docMk/>
          <pc:sldMk cId="128632686" sldId="256"/>
        </pc:sldMkLst>
        <pc:spChg chg="mod">
          <ac:chgData name="Didier MULLER" userId="S::didier.muller@divlyc.ch::9b7f4815-801a-4f60-89ee-671fa11d495d" providerId="AD" clId="Web-{7F18A2C3-0F08-FFB3-A931-49B46C172F4E}" dt="2024-03-06T08:53:50.872" v="508" actId="20577"/>
          <ac:spMkLst>
            <pc:docMk/>
            <pc:sldMk cId="128632686" sldId="256"/>
            <ac:spMk id="3" creationId="{00000000-0000-0000-0000-000000000000}"/>
          </ac:spMkLst>
        </pc:spChg>
      </pc:sldChg>
      <pc:sldChg chg="modSp modTransition">
        <pc:chgData name="Didier MULLER" userId="S::didier.muller@divlyc.ch::9b7f4815-801a-4f60-89ee-671fa11d495d" providerId="AD" clId="Web-{7F18A2C3-0F08-FFB3-A931-49B46C172F4E}" dt="2024-03-06T09:04:57.542" v="592"/>
        <pc:sldMkLst>
          <pc:docMk/>
          <pc:sldMk cId="2944104084" sldId="258"/>
        </pc:sldMkLst>
        <pc:spChg chg="mod">
          <ac:chgData name="Didier MULLER" userId="S::didier.muller@divlyc.ch::9b7f4815-801a-4f60-89ee-671fa11d495d" providerId="AD" clId="Web-{7F18A2C3-0F08-FFB3-A931-49B46C172F4E}" dt="2024-03-06T09:01:35.460" v="587" actId="20577"/>
          <ac:spMkLst>
            <pc:docMk/>
            <pc:sldMk cId="2944104084" sldId="258"/>
            <ac:spMk id="2" creationId="{42112A01-D0BA-83FE-E6B0-0D9A3BDE43F3}"/>
          </ac:spMkLst>
        </pc:spChg>
        <pc:spChg chg="mod">
          <ac:chgData name="Didier MULLER" userId="S::didier.muller@divlyc.ch::9b7f4815-801a-4f60-89ee-671fa11d495d" providerId="AD" clId="Web-{7F18A2C3-0F08-FFB3-A931-49B46C172F4E}" dt="2024-03-06T09:02:40.586" v="590" actId="20577"/>
          <ac:spMkLst>
            <pc:docMk/>
            <pc:sldMk cId="2944104084" sldId="258"/>
            <ac:spMk id="5" creationId="{36A4D100-D545-048B-CF82-07F1B2BF989C}"/>
          </ac:spMkLst>
        </pc:spChg>
      </pc:sldChg>
      <pc:sldChg chg="modSp modTransition">
        <pc:chgData name="Didier MULLER" userId="S::didier.muller@divlyc.ch::9b7f4815-801a-4f60-89ee-671fa11d495d" providerId="AD" clId="Web-{7F18A2C3-0F08-FFB3-A931-49B46C172F4E}" dt="2024-03-06T09:32:46.357" v="739"/>
        <pc:sldMkLst>
          <pc:docMk/>
          <pc:sldMk cId="1770758587" sldId="259"/>
        </pc:sldMkLst>
        <pc:spChg chg="mod">
          <ac:chgData name="Didier MULLER" userId="S::didier.muller@divlyc.ch::9b7f4815-801a-4f60-89ee-671fa11d495d" providerId="AD" clId="Web-{7F18A2C3-0F08-FFB3-A931-49B46C172F4E}" dt="2024-03-06T08:57:36.611" v="521" actId="20577"/>
          <ac:spMkLst>
            <pc:docMk/>
            <pc:sldMk cId="1770758587" sldId="259"/>
            <ac:spMk id="2" creationId="{58A0A402-7A55-1BAD-21B6-3C62CAF28C7D}"/>
          </ac:spMkLst>
        </pc:spChg>
        <pc:spChg chg="mod">
          <ac:chgData name="Didier MULLER" userId="S::didier.muller@divlyc.ch::9b7f4815-801a-4f60-89ee-671fa11d495d" providerId="AD" clId="Web-{7F18A2C3-0F08-FFB3-A931-49B46C172F4E}" dt="2024-03-06T08:57:58.721" v="525" actId="20577"/>
          <ac:spMkLst>
            <pc:docMk/>
            <pc:sldMk cId="1770758587" sldId="259"/>
            <ac:spMk id="3" creationId="{736545EE-C19E-CBB7-E08F-7A4B9AC8793B}"/>
          </ac:spMkLst>
        </pc:spChg>
      </pc:sldChg>
      <pc:sldChg chg="addSp delSp modSp modTransition">
        <pc:chgData name="Didier MULLER" userId="S::didier.muller@divlyc.ch::9b7f4815-801a-4f60-89ee-671fa11d495d" providerId="AD" clId="Web-{7F18A2C3-0F08-FFB3-A931-49B46C172F4E}" dt="2024-03-06T09:32:34.451" v="737"/>
        <pc:sldMkLst>
          <pc:docMk/>
          <pc:sldMk cId="268988270" sldId="260"/>
        </pc:sldMkLst>
        <pc:spChg chg="mod">
          <ac:chgData name="Didier MULLER" userId="S::didier.muller@divlyc.ch::9b7f4815-801a-4f60-89ee-671fa11d495d" providerId="AD" clId="Web-{7F18A2C3-0F08-FFB3-A931-49B46C172F4E}" dt="2024-03-06T08:52:32.761" v="499" actId="20577"/>
          <ac:spMkLst>
            <pc:docMk/>
            <pc:sldMk cId="268988270" sldId="260"/>
            <ac:spMk id="2" creationId="{1489C04A-3B2E-5D85-2E3D-A9382D6170DE}"/>
          </ac:spMkLst>
        </pc:spChg>
        <pc:spChg chg="add del mod">
          <ac:chgData name="Didier MULLER" userId="S::didier.muller@divlyc.ch::9b7f4815-801a-4f60-89ee-671fa11d495d" providerId="AD" clId="Web-{7F18A2C3-0F08-FFB3-A931-49B46C172F4E}" dt="2024-03-06T08:53:13.981" v="506" actId="20577"/>
          <ac:spMkLst>
            <pc:docMk/>
            <pc:sldMk cId="268988270" sldId="260"/>
            <ac:spMk id="3" creationId="{3EA75F48-904B-8D0A-6DBD-DB541745255D}"/>
          </ac:spMkLst>
        </pc:spChg>
        <pc:spChg chg="add del mod">
          <ac:chgData name="Didier MULLER" userId="S::didier.muller@divlyc.ch::9b7f4815-801a-4f60-89ee-671fa11d495d" providerId="AD" clId="Web-{7F18A2C3-0F08-FFB3-A931-49B46C172F4E}" dt="2024-03-06T08:30:17.390" v="382"/>
          <ac:spMkLst>
            <pc:docMk/>
            <pc:sldMk cId="268988270" sldId="260"/>
            <ac:spMk id="6" creationId="{51C4E703-1095-BA6B-56F5-BCBF3831C0CA}"/>
          </ac:spMkLst>
        </pc:spChg>
      </pc:sldChg>
      <pc:sldChg chg="modSp">
        <pc:chgData name="Didier MULLER" userId="S::didier.muller@divlyc.ch::9b7f4815-801a-4f60-89ee-671fa11d495d" providerId="AD" clId="Web-{7F18A2C3-0F08-FFB3-A931-49B46C172F4E}" dt="2024-03-06T08:44:56.330" v="475" actId="20577"/>
        <pc:sldMkLst>
          <pc:docMk/>
          <pc:sldMk cId="870365926" sldId="261"/>
        </pc:sldMkLst>
        <pc:spChg chg="mod">
          <ac:chgData name="Didier MULLER" userId="S::didier.muller@divlyc.ch::9b7f4815-801a-4f60-89ee-671fa11d495d" providerId="AD" clId="Web-{7F18A2C3-0F08-FFB3-A931-49B46C172F4E}" dt="2024-03-06T08:42:12.405" v="458" actId="20577"/>
          <ac:spMkLst>
            <pc:docMk/>
            <pc:sldMk cId="870365926" sldId="261"/>
            <ac:spMk id="2" creationId="{1489C04A-3B2E-5D85-2E3D-A9382D6170DE}"/>
          </ac:spMkLst>
        </pc:spChg>
        <pc:spChg chg="mod">
          <ac:chgData name="Didier MULLER" userId="S::didier.muller@divlyc.ch::9b7f4815-801a-4f60-89ee-671fa11d495d" providerId="AD" clId="Web-{7F18A2C3-0F08-FFB3-A931-49B46C172F4E}" dt="2024-03-06T08:44:56.330" v="475" actId="20577"/>
          <ac:spMkLst>
            <pc:docMk/>
            <pc:sldMk cId="870365926" sldId="261"/>
            <ac:spMk id="3" creationId="{3EA75F48-904B-8D0A-6DBD-DB541745255D}"/>
          </ac:spMkLst>
        </pc:spChg>
      </pc:sldChg>
      <pc:sldChg chg="modSp">
        <pc:chgData name="Didier MULLER" userId="S::didier.muller@divlyc.ch::9b7f4815-801a-4f60-89ee-671fa11d495d" providerId="AD" clId="Web-{7F18A2C3-0F08-FFB3-A931-49B46C172F4E}" dt="2024-03-06T08:43:08.984" v="473" actId="20577"/>
        <pc:sldMkLst>
          <pc:docMk/>
          <pc:sldMk cId="2215309228" sldId="262"/>
        </pc:sldMkLst>
        <pc:spChg chg="mod">
          <ac:chgData name="Didier MULLER" userId="S::didier.muller@divlyc.ch::9b7f4815-801a-4f60-89ee-671fa11d495d" providerId="AD" clId="Web-{7F18A2C3-0F08-FFB3-A931-49B46C172F4E}" dt="2024-03-06T08:42:03.295" v="457" actId="20577"/>
          <ac:spMkLst>
            <pc:docMk/>
            <pc:sldMk cId="2215309228" sldId="262"/>
            <ac:spMk id="2" creationId="{1489C04A-3B2E-5D85-2E3D-A9382D6170DE}"/>
          </ac:spMkLst>
        </pc:spChg>
        <pc:spChg chg="mod">
          <ac:chgData name="Didier MULLER" userId="S::didier.muller@divlyc.ch::9b7f4815-801a-4f60-89ee-671fa11d495d" providerId="AD" clId="Web-{7F18A2C3-0F08-FFB3-A931-49B46C172F4E}" dt="2024-03-06T08:43:08.984" v="473" actId="20577"/>
          <ac:spMkLst>
            <pc:docMk/>
            <pc:sldMk cId="2215309228" sldId="262"/>
            <ac:spMk id="3" creationId="{3EA75F48-904B-8D0A-6DBD-DB541745255D}"/>
          </ac:spMkLst>
        </pc:spChg>
      </pc:sldChg>
      <pc:sldChg chg="modSp modTransition">
        <pc:chgData name="Didier MULLER" userId="S::didier.muller@divlyc.ch::9b7f4815-801a-4f60-89ee-671fa11d495d" providerId="AD" clId="Web-{7F18A2C3-0F08-FFB3-A931-49B46C172F4E}" dt="2024-03-06T09:32:38.263" v="738"/>
        <pc:sldMkLst>
          <pc:docMk/>
          <pc:sldMk cId="1453558207" sldId="263"/>
        </pc:sldMkLst>
        <pc:spChg chg="mod">
          <ac:chgData name="Didier MULLER" userId="S::didier.muller@divlyc.ch::9b7f4815-801a-4f60-89ee-671fa11d495d" providerId="AD" clId="Web-{7F18A2C3-0F08-FFB3-A931-49B46C172F4E}" dt="2024-03-06T08:51:45.510" v="490" actId="20577"/>
          <ac:spMkLst>
            <pc:docMk/>
            <pc:sldMk cId="1453558207" sldId="263"/>
            <ac:spMk id="3" creationId="{D7224F91-2D00-A4BE-89CF-E4BCD50D63E5}"/>
          </ac:spMkLst>
        </pc:spChg>
      </pc:sldChg>
      <pc:sldChg chg="modSp modTransition">
        <pc:chgData name="Didier MULLER" userId="S::didier.muller@divlyc.ch::9b7f4815-801a-4f60-89ee-671fa11d495d" providerId="AD" clId="Web-{7F18A2C3-0F08-FFB3-A931-49B46C172F4E}" dt="2024-03-06T09:32:21.529" v="736"/>
        <pc:sldMkLst>
          <pc:docMk/>
          <pc:sldMk cId="1599974247" sldId="264"/>
        </pc:sldMkLst>
        <pc:spChg chg="mod">
          <ac:chgData name="Didier MULLER" userId="S::didier.muller@divlyc.ch::9b7f4815-801a-4f60-89ee-671fa11d495d" providerId="AD" clId="Web-{7F18A2C3-0F08-FFB3-A931-49B46C172F4E}" dt="2024-03-06T09:07:25.936" v="642" actId="20577"/>
          <ac:spMkLst>
            <pc:docMk/>
            <pc:sldMk cId="1599974247" sldId="264"/>
            <ac:spMk id="3" creationId="{D6E0E13E-5419-E103-626E-3B0324660F2C}"/>
          </ac:spMkLst>
        </pc:spChg>
      </pc:sldChg>
      <pc:sldChg chg="modSp modTransition">
        <pc:chgData name="Didier MULLER" userId="S::didier.muller@divlyc.ch::9b7f4815-801a-4f60-89ee-671fa11d495d" providerId="AD" clId="Web-{7F18A2C3-0F08-FFB3-A931-49B46C172F4E}" dt="2024-03-06T09:32:14.591" v="735"/>
        <pc:sldMkLst>
          <pc:docMk/>
          <pc:sldMk cId="2380298533" sldId="265"/>
        </pc:sldMkLst>
        <pc:spChg chg="mod">
          <ac:chgData name="Didier MULLER" userId="S::didier.muller@divlyc.ch::9b7f4815-801a-4f60-89ee-671fa11d495d" providerId="AD" clId="Web-{7F18A2C3-0F08-FFB3-A931-49B46C172F4E}" dt="2024-03-06T08:54:35.795" v="511" actId="20577"/>
          <ac:spMkLst>
            <pc:docMk/>
            <pc:sldMk cId="2380298533" sldId="265"/>
            <ac:spMk id="2" creationId="{1489C04A-3B2E-5D85-2E3D-A9382D6170DE}"/>
          </ac:spMkLst>
        </pc:spChg>
      </pc:sldChg>
      <pc:sldChg chg="modSp add replId">
        <pc:chgData name="Didier MULLER" userId="S::didier.muller@divlyc.ch::9b7f4815-801a-4f60-89ee-671fa11d495d" providerId="AD" clId="Web-{7F18A2C3-0F08-FFB3-A931-49B46C172F4E}" dt="2024-03-06T08:47:26.458" v="489" actId="20577"/>
        <pc:sldMkLst>
          <pc:docMk/>
          <pc:sldMk cId="212267556" sldId="266"/>
        </pc:sldMkLst>
        <pc:spChg chg="mod">
          <ac:chgData name="Didier MULLER" userId="S::didier.muller@divlyc.ch::9b7f4815-801a-4f60-89ee-671fa11d495d" providerId="AD" clId="Web-{7F18A2C3-0F08-FFB3-A931-49B46C172F4E}" dt="2024-03-06T08:42:21.124" v="463" actId="20577"/>
          <ac:spMkLst>
            <pc:docMk/>
            <pc:sldMk cId="212267556" sldId="266"/>
            <ac:spMk id="2" creationId="{1489C04A-3B2E-5D85-2E3D-A9382D6170DE}"/>
          </ac:spMkLst>
        </pc:spChg>
        <pc:spChg chg="mod">
          <ac:chgData name="Didier MULLER" userId="S::didier.muller@divlyc.ch::9b7f4815-801a-4f60-89ee-671fa11d495d" providerId="AD" clId="Web-{7F18A2C3-0F08-FFB3-A931-49B46C172F4E}" dt="2024-03-06T08:47:26.458" v="489" actId="20577"/>
          <ac:spMkLst>
            <pc:docMk/>
            <pc:sldMk cId="212267556" sldId="266"/>
            <ac:spMk id="3" creationId="{3EA75F48-904B-8D0A-6DBD-DB541745255D}"/>
          </ac:spMkLst>
        </pc:spChg>
      </pc:sldChg>
      <pc:sldChg chg="modSp new">
        <pc:chgData name="Didier MULLER" userId="S::didier.muller@divlyc.ch::9b7f4815-801a-4f60-89ee-671fa11d495d" providerId="AD" clId="Web-{7F18A2C3-0F08-FFB3-A931-49B46C172F4E}" dt="2024-03-06T08:42:50.187" v="471" actId="20577"/>
        <pc:sldMkLst>
          <pc:docMk/>
          <pc:sldMk cId="779512440" sldId="267"/>
        </pc:sldMkLst>
        <pc:spChg chg="mod">
          <ac:chgData name="Didier MULLER" userId="S::didier.muller@divlyc.ch::9b7f4815-801a-4f60-89ee-671fa11d495d" providerId="AD" clId="Web-{7F18A2C3-0F08-FFB3-A931-49B46C172F4E}" dt="2024-03-06T08:42:50.187" v="471" actId="20577"/>
          <ac:spMkLst>
            <pc:docMk/>
            <pc:sldMk cId="779512440" sldId="267"/>
            <ac:spMk id="2" creationId="{8C4997A7-12CB-103F-1387-8CEB21504118}"/>
          </ac:spMkLst>
        </pc:spChg>
        <pc:spChg chg="mod">
          <ac:chgData name="Didier MULLER" userId="S::didier.muller@divlyc.ch::9b7f4815-801a-4f60-89ee-671fa11d495d" providerId="AD" clId="Web-{7F18A2C3-0F08-FFB3-A931-49B46C172F4E}" dt="2024-03-06T08:38:29.275" v="434" actId="20577"/>
          <ac:spMkLst>
            <pc:docMk/>
            <pc:sldMk cId="779512440" sldId="267"/>
            <ac:spMk id="3" creationId="{2FBD2E2B-903E-9961-B5B1-7158504159C7}"/>
          </ac:spMkLst>
        </pc:spChg>
      </pc:sldChg>
      <pc:sldChg chg="addSp delSp modSp new mod modTransition setBg">
        <pc:chgData name="Didier MULLER" userId="S::didier.muller@divlyc.ch::9b7f4815-801a-4f60-89ee-671fa11d495d" providerId="AD" clId="Web-{7F18A2C3-0F08-FFB3-A931-49B46C172F4E}" dt="2024-03-06T09:32:06.200" v="734" actId="20577"/>
        <pc:sldMkLst>
          <pc:docMk/>
          <pc:sldMk cId="1377821599" sldId="268"/>
        </pc:sldMkLst>
        <pc:spChg chg="mod">
          <ac:chgData name="Didier MULLER" userId="S::didier.muller@divlyc.ch::9b7f4815-801a-4f60-89ee-671fa11d495d" providerId="AD" clId="Web-{7F18A2C3-0F08-FFB3-A931-49B46C172F4E}" dt="2024-03-06T09:26:00.193" v="654"/>
          <ac:spMkLst>
            <pc:docMk/>
            <pc:sldMk cId="1377821599" sldId="268"/>
            <ac:spMk id="2" creationId="{29B84264-6FFA-05B9-B45B-76D8AAABB4E5}"/>
          </ac:spMkLst>
        </pc:spChg>
        <pc:spChg chg="del mod">
          <ac:chgData name="Didier MULLER" userId="S::didier.muller@divlyc.ch::9b7f4815-801a-4f60-89ee-671fa11d495d" providerId="AD" clId="Web-{7F18A2C3-0F08-FFB3-A931-49B46C172F4E}" dt="2024-03-06T09:25:55.974" v="653"/>
          <ac:spMkLst>
            <pc:docMk/>
            <pc:sldMk cId="1377821599" sldId="268"/>
            <ac:spMk id="3" creationId="{04B8457D-7C84-4E52-7B21-6DDAD6E82D6A}"/>
          </ac:spMkLst>
        </pc:spChg>
        <pc:spChg chg="add mod">
          <ac:chgData name="Didier MULLER" userId="S::didier.muller@divlyc.ch::9b7f4815-801a-4f60-89ee-671fa11d495d" providerId="AD" clId="Web-{7F18A2C3-0F08-FFB3-A931-49B46C172F4E}" dt="2024-03-06T09:32:06.200" v="734" actId="20577"/>
          <ac:spMkLst>
            <pc:docMk/>
            <pc:sldMk cId="1377821599" sldId="268"/>
            <ac:spMk id="8" creationId="{947D43C0-C8DD-17CB-982B-C95A03D14F02}"/>
          </ac:spMkLst>
        </pc:spChg>
        <pc:spChg chg="add">
          <ac:chgData name="Didier MULLER" userId="S::didier.muller@divlyc.ch::9b7f4815-801a-4f60-89ee-671fa11d495d" providerId="AD" clId="Web-{7F18A2C3-0F08-FFB3-A931-49B46C172F4E}" dt="2024-03-06T09:26:00.193" v="654"/>
          <ac:spMkLst>
            <pc:docMk/>
            <pc:sldMk cId="1377821599" sldId="268"/>
            <ac:spMk id="11" creationId="{8380AD67-C5CA-4918-B4BB-C359BB03EEDD}"/>
          </ac:spMkLst>
        </pc:spChg>
        <pc:spChg chg="add">
          <ac:chgData name="Didier MULLER" userId="S::didier.muller@divlyc.ch::9b7f4815-801a-4f60-89ee-671fa11d495d" providerId="AD" clId="Web-{7F18A2C3-0F08-FFB3-A931-49B46C172F4E}" dt="2024-03-06T09:26:00.193" v="654"/>
          <ac:spMkLst>
            <pc:docMk/>
            <pc:sldMk cId="1377821599" sldId="268"/>
            <ac:spMk id="13" creationId="{EABAD4DA-87BA-4F70-9EF0-45C6BCF17823}"/>
          </ac:spMkLst>
        </pc:spChg>
        <pc:spChg chg="add">
          <ac:chgData name="Didier MULLER" userId="S::didier.muller@divlyc.ch::9b7f4815-801a-4f60-89ee-671fa11d495d" providerId="AD" clId="Web-{7F18A2C3-0F08-FFB3-A931-49B46C172F4E}" dt="2024-03-06T09:26:00.193" v="654"/>
          <ac:spMkLst>
            <pc:docMk/>
            <pc:sldMk cId="1377821599" sldId="268"/>
            <ac:spMk id="15" creationId="{915128D9-2797-47FA-B6FE-EC24E6B8437A}"/>
          </ac:spMkLst>
        </pc:spChg>
        <pc:picChg chg="add mod ord">
          <ac:chgData name="Didier MULLER" userId="S::didier.muller@divlyc.ch::9b7f4815-801a-4f60-89ee-671fa11d495d" providerId="AD" clId="Web-{7F18A2C3-0F08-FFB3-A931-49B46C172F4E}" dt="2024-03-06T09:26:00.193" v="654"/>
          <ac:picMkLst>
            <pc:docMk/>
            <pc:sldMk cId="1377821599" sldId="268"/>
            <ac:picMk id="4" creationId="{3527A1A6-F679-6579-A677-6B9022926FAE}"/>
          </ac:picMkLst>
        </pc:picChg>
      </pc:sldChg>
      <pc:sldChg chg="addSp modSp new">
        <pc:chgData name="Didier MULLER" userId="S::didier.muller@divlyc.ch::9b7f4815-801a-4f60-89ee-671fa11d495d" providerId="AD" clId="Web-{7F18A2C3-0F08-FFB3-A931-49B46C172F4E}" dt="2024-03-06T09:48:13.376" v="796" actId="20577"/>
        <pc:sldMkLst>
          <pc:docMk/>
          <pc:sldMk cId="2834964512" sldId="269"/>
        </pc:sldMkLst>
        <pc:spChg chg="mod">
          <ac:chgData name="Didier MULLER" userId="S::didier.muller@divlyc.ch::9b7f4815-801a-4f60-89ee-671fa11d495d" providerId="AD" clId="Web-{7F18A2C3-0F08-FFB3-A931-49B46C172F4E}" dt="2024-03-06T09:47:40.016" v="776" actId="20577"/>
          <ac:spMkLst>
            <pc:docMk/>
            <pc:sldMk cId="2834964512" sldId="269"/>
            <ac:spMk id="2" creationId="{6F36C57C-A8A4-4317-B5B6-BC5E1FD34DCD}"/>
          </ac:spMkLst>
        </pc:spChg>
        <pc:spChg chg="mod">
          <ac:chgData name="Didier MULLER" userId="S::didier.muller@divlyc.ch::9b7f4815-801a-4f60-89ee-671fa11d495d" providerId="AD" clId="Web-{7F18A2C3-0F08-FFB3-A931-49B46C172F4E}" dt="2024-03-06T09:48:13.376" v="796" actId="20577"/>
          <ac:spMkLst>
            <pc:docMk/>
            <pc:sldMk cId="2834964512" sldId="269"/>
            <ac:spMk id="3" creationId="{AC910E48-00C5-8D5D-6290-BCFEF495535D}"/>
          </ac:spMkLst>
        </pc:spChg>
        <pc:picChg chg="add mod">
          <ac:chgData name="Didier MULLER" userId="S::didier.muller@divlyc.ch::9b7f4815-801a-4f60-89ee-671fa11d495d" providerId="AD" clId="Web-{7F18A2C3-0F08-FFB3-A931-49B46C172F4E}" dt="2024-03-06T09:46:55.312" v="773" actId="1076"/>
          <ac:picMkLst>
            <pc:docMk/>
            <pc:sldMk cId="2834964512" sldId="269"/>
            <ac:picMk id="4" creationId="{701638E8-4A19-4810-4357-5C5D041834D6}"/>
          </ac:picMkLst>
        </pc:picChg>
      </pc:sldChg>
      <pc:sldChg chg="modSp new">
        <pc:chgData name="Didier MULLER" userId="S::didier.muller@divlyc.ch::9b7f4815-801a-4f60-89ee-671fa11d495d" providerId="AD" clId="Web-{7F18A2C3-0F08-FFB3-A931-49B46C172F4E}" dt="2024-03-06T09:52:35.694" v="821" actId="20577"/>
        <pc:sldMkLst>
          <pc:docMk/>
          <pc:sldMk cId="1202448184" sldId="270"/>
        </pc:sldMkLst>
        <pc:spChg chg="mod">
          <ac:chgData name="Didier MULLER" userId="S::didier.muller@divlyc.ch::9b7f4815-801a-4f60-89ee-671fa11d495d" providerId="AD" clId="Web-{7F18A2C3-0F08-FFB3-A931-49B46C172F4E}" dt="2024-03-06T09:50:31.738" v="804" actId="20577"/>
          <ac:spMkLst>
            <pc:docMk/>
            <pc:sldMk cId="1202448184" sldId="270"/>
            <ac:spMk id="2" creationId="{85119264-2F11-BF5B-447B-6660E32E0806}"/>
          </ac:spMkLst>
        </pc:spChg>
        <pc:spChg chg="mod">
          <ac:chgData name="Didier MULLER" userId="S::didier.muller@divlyc.ch::9b7f4815-801a-4f60-89ee-671fa11d495d" providerId="AD" clId="Web-{7F18A2C3-0F08-FFB3-A931-49B46C172F4E}" dt="2024-03-06T09:52:35.694" v="821" actId="20577"/>
          <ac:spMkLst>
            <pc:docMk/>
            <pc:sldMk cId="1202448184" sldId="270"/>
            <ac:spMk id="3" creationId="{555CF5CE-75D5-F161-2BC4-ECB58FEE3459}"/>
          </ac:spMkLst>
        </pc:spChg>
      </pc:sldChg>
    </pc:docChg>
  </pc:docChgLst>
  <pc:docChgLst>
    <pc:chgData name="Didier MULLER" userId="S::didier.muller@divlyc.ch::9b7f4815-801a-4f60-89ee-671fa11d495d" providerId="AD" clId="Web-{EE4A6137-F4AC-3ADB-F03D-90EF568201F6}"/>
    <pc:docChg chg="modSld">
      <pc:chgData name="Didier MULLER" userId="S::didier.muller@divlyc.ch::9b7f4815-801a-4f60-89ee-671fa11d495d" providerId="AD" clId="Web-{EE4A6137-F4AC-3ADB-F03D-90EF568201F6}" dt="2024-06-14T12:58:44.902" v="27" actId="1076"/>
      <pc:docMkLst>
        <pc:docMk/>
      </pc:docMkLst>
      <pc:sldChg chg="modSp">
        <pc:chgData name="Didier MULLER" userId="S::didier.muller@divlyc.ch::9b7f4815-801a-4f60-89ee-671fa11d495d" providerId="AD" clId="Web-{EE4A6137-F4AC-3ADB-F03D-90EF568201F6}" dt="2024-06-14T12:58:21.620" v="26" actId="1076"/>
        <pc:sldMkLst>
          <pc:docMk/>
          <pc:sldMk cId="565376417" sldId="288"/>
        </pc:sldMkLst>
        <pc:picChg chg="mod">
          <ac:chgData name="Didier MULLER" userId="S::didier.muller@divlyc.ch::9b7f4815-801a-4f60-89ee-671fa11d495d" providerId="AD" clId="Web-{EE4A6137-F4AC-3ADB-F03D-90EF568201F6}" dt="2024-06-14T12:58:21.620" v="26" actId="1076"/>
          <ac:picMkLst>
            <pc:docMk/>
            <pc:sldMk cId="565376417" sldId="288"/>
            <ac:picMk id="4" creationId="{350CB944-2929-E25C-6F21-5A906215F8B1}"/>
          </ac:picMkLst>
        </pc:picChg>
      </pc:sldChg>
      <pc:sldChg chg="modSp">
        <pc:chgData name="Didier MULLER" userId="S::didier.muller@divlyc.ch::9b7f4815-801a-4f60-89ee-671fa11d495d" providerId="AD" clId="Web-{EE4A6137-F4AC-3ADB-F03D-90EF568201F6}" dt="2024-06-14T12:58:44.902" v="27" actId="1076"/>
        <pc:sldMkLst>
          <pc:docMk/>
          <pc:sldMk cId="368098121" sldId="289"/>
        </pc:sldMkLst>
        <pc:picChg chg="mod">
          <ac:chgData name="Didier MULLER" userId="S::didier.muller@divlyc.ch::9b7f4815-801a-4f60-89ee-671fa11d495d" providerId="AD" clId="Web-{EE4A6137-F4AC-3ADB-F03D-90EF568201F6}" dt="2024-06-14T12:58:44.902" v="27" actId="1076"/>
          <ac:picMkLst>
            <pc:docMk/>
            <pc:sldMk cId="368098121" sldId="289"/>
            <ac:picMk id="6" creationId="{983FA62D-C607-05CD-25A8-C6A5B1B0014B}"/>
          </ac:picMkLst>
        </pc:picChg>
      </pc:sldChg>
      <pc:sldChg chg="modSp">
        <pc:chgData name="Didier MULLER" userId="S::didier.muller@divlyc.ch::9b7f4815-801a-4f60-89ee-671fa11d495d" providerId="AD" clId="Web-{EE4A6137-F4AC-3ADB-F03D-90EF568201F6}" dt="2024-06-14T12:51:59.829" v="23" actId="20577"/>
        <pc:sldMkLst>
          <pc:docMk/>
          <pc:sldMk cId="3065228879" sldId="290"/>
        </pc:sldMkLst>
        <pc:spChg chg="mod">
          <ac:chgData name="Didier MULLER" userId="S::didier.muller@divlyc.ch::9b7f4815-801a-4f60-89ee-671fa11d495d" providerId="AD" clId="Web-{EE4A6137-F4AC-3ADB-F03D-90EF568201F6}" dt="2024-06-14T12:51:59.829" v="23" actId="20577"/>
          <ac:spMkLst>
            <pc:docMk/>
            <pc:sldMk cId="3065228879" sldId="290"/>
            <ac:spMk id="3" creationId="{736545EE-C19E-CBB7-E08F-7A4B9AC8793B}"/>
          </ac:spMkLst>
        </pc:spChg>
      </pc:sldChg>
    </pc:docChg>
  </pc:docChgLst>
  <pc:docChgLst>
    <pc:chgData name="Didier MULLER" userId="S::didier.muller@divlyc.ch::9b7f4815-801a-4f60-89ee-671fa11d495d" providerId="AD" clId="Web-{B57EAB44-06BF-77F0-F86F-110EEA9BE780}"/>
    <pc:docChg chg="addSld modSld sldOrd">
      <pc:chgData name="Didier MULLER" userId="S::didier.muller@divlyc.ch::9b7f4815-801a-4f60-89ee-671fa11d495d" providerId="AD" clId="Web-{B57EAB44-06BF-77F0-F86F-110EEA9BE780}" dt="2024-03-08T13:14:17.946" v="507" actId="20577"/>
      <pc:docMkLst>
        <pc:docMk/>
      </pc:docMkLst>
      <pc:sldChg chg="addSp delSp modSp">
        <pc:chgData name="Didier MULLER" userId="S::didier.muller@divlyc.ch::9b7f4815-801a-4f60-89ee-671fa11d495d" providerId="AD" clId="Web-{B57EAB44-06BF-77F0-F86F-110EEA9BE780}" dt="2024-03-08T11:59:47.884" v="14"/>
        <pc:sldMkLst>
          <pc:docMk/>
          <pc:sldMk cId="128632686" sldId="256"/>
        </pc:sldMkLst>
        <pc:spChg chg="mod">
          <ac:chgData name="Didier MULLER" userId="S::didier.muller@divlyc.ch::9b7f4815-801a-4f60-89ee-671fa11d495d" providerId="AD" clId="Web-{B57EAB44-06BF-77F0-F86F-110EEA9BE780}" dt="2024-03-08T11:58:15.335" v="10"/>
          <ac:spMkLst>
            <pc:docMk/>
            <pc:sldMk cId="128632686" sldId="256"/>
            <ac:spMk id="2" creationId="{00000000-0000-0000-0000-000000000000}"/>
          </ac:spMkLst>
        </pc:spChg>
        <pc:spChg chg="mod">
          <ac:chgData name="Didier MULLER" userId="S::didier.muller@divlyc.ch::9b7f4815-801a-4f60-89ee-671fa11d495d" providerId="AD" clId="Web-{B57EAB44-06BF-77F0-F86F-110EEA9BE780}" dt="2024-03-08T11:58:15.335" v="10"/>
          <ac:spMkLst>
            <pc:docMk/>
            <pc:sldMk cId="128632686" sldId="256"/>
            <ac:spMk id="3" creationId="{00000000-0000-0000-0000-000000000000}"/>
          </ac:spMkLst>
        </pc:spChg>
        <pc:spChg chg="add del">
          <ac:chgData name="Didier MULLER" userId="S::didier.muller@divlyc.ch::9b7f4815-801a-4f60-89ee-671fa11d495d" providerId="AD" clId="Web-{B57EAB44-06BF-77F0-F86F-110EEA9BE780}" dt="2024-03-08T11:58:15.335" v="10"/>
          <ac:spMkLst>
            <pc:docMk/>
            <pc:sldMk cId="128632686" sldId="256"/>
            <ac:spMk id="21" creationId="{0E2F58BF-12E5-4B5A-AD25-4DAAA2742A7B}"/>
          </ac:spMkLst>
        </pc:spChg>
        <pc:spChg chg="add del">
          <ac:chgData name="Didier MULLER" userId="S::didier.muller@divlyc.ch::9b7f4815-801a-4f60-89ee-671fa11d495d" providerId="AD" clId="Web-{B57EAB44-06BF-77F0-F86F-110EEA9BE780}" dt="2024-03-08T11:58:15.335" v="10"/>
          <ac:spMkLst>
            <pc:docMk/>
            <pc:sldMk cId="128632686" sldId="256"/>
            <ac:spMk id="22" creationId="{AF2F604E-43BE-4DC3-B983-E071523364F8}"/>
          </ac:spMkLst>
        </pc:spChg>
        <pc:spChg chg="add del">
          <ac:chgData name="Didier MULLER" userId="S::didier.muller@divlyc.ch::9b7f4815-801a-4f60-89ee-671fa11d495d" providerId="AD" clId="Web-{B57EAB44-06BF-77F0-F86F-110EEA9BE780}" dt="2024-03-08T11:58:15.335" v="10"/>
          <ac:spMkLst>
            <pc:docMk/>
            <pc:sldMk cId="128632686" sldId="256"/>
            <ac:spMk id="23" creationId="{08C9B587-E65E-4B52-B37C-ABEBB6E87928}"/>
          </ac:spMkLst>
        </pc:spChg>
        <pc:spChg chg="add del">
          <ac:chgData name="Didier MULLER" userId="S::didier.muller@divlyc.ch::9b7f4815-801a-4f60-89ee-671fa11d495d" providerId="AD" clId="Web-{B57EAB44-06BF-77F0-F86F-110EEA9BE780}" dt="2024-03-08T11:57:45.100" v="3"/>
          <ac:spMkLst>
            <pc:docMk/>
            <pc:sldMk cId="128632686" sldId="256"/>
            <ac:spMk id="28" creationId="{5DCB5928-DC7D-4612-9922-441966E15627}"/>
          </ac:spMkLst>
        </pc:spChg>
        <pc:spChg chg="add del">
          <ac:chgData name="Didier MULLER" userId="S::didier.muller@divlyc.ch::9b7f4815-801a-4f60-89ee-671fa11d495d" providerId="AD" clId="Web-{B57EAB44-06BF-77F0-F86F-110EEA9BE780}" dt="2024-03-08T11:57:45.100" v="3"/>
          <ac:spMkLst>
            <pc:docMk/>
            <pc:sldMk cId="128632686" sldId="256"/>
            <ac:spMk id="30" creationId="{682C1161-1736-45EC-99B7-33F3CAE9D517}"/>
          </ac:spMkLst>
        </pc:spChg>
        <pc:spChg chg="add del">
          <ac:chgData name="Didier MULLER" userId="S::didier.muller@divlyc.ch::9b7f4815-801a-4f60-89ee-671fa11d495d" providerId="AD" clId="Web-{B57EAB44-06BF-77F0-F86F-110EEA9BE780}" dt="2024-03-08T11:57:45.100" v="3"/>
          <ac:spMkLst>
            <pc:docMk/>
            <pc:sldMk cId="128632686" sldId="256"/>
            <ac:spMk id="32" creationId="{84D4DDB8-B68F-45B0-9F62-C4279996F672}"/>
          </ac:spMkLst>
        </pc:spChg>
        <pc:spChg chg="add del">
          <ac:chgData name="Didier MULLER" userId="S::didier.muller@divlyc.ch::9b7f4815-801a-4f60-89ee-671fa11d495d" providerId="AD" clId="Web-{B57EAB44-06BF-77F0-F86F-110EEA9BE780}" dt="2024-03-08T11:57:45.100" v="3"/>
          <ac:spMkLst>
            <pc:docMk/>
            <pc:sldMk cId="128632686" sldId="256"/>
            <ac:spMk id="34" creationId="{AF2F604E-43BE-4DC3-B983-E071523364F8}"/>
          </ac:spMkLst>
        </pc:spChg>
        <pc:spChg chg="add del">
          <ac:chgData name="Didier MULLER" userId="S::didier.muller@divlyc.ch::9b7f4815-801a-4f60-89ee-671fa11d495d" providerId="AD" clId="Web-{B57EAB44-06BF-77F0-F86F-110EEA9BE780}" dt="2024-03-08T11:57:45.100" v="3"/>
          <ac:spMkLst>
            <pc:docMk/>
            <pc:sldMk cId="128632686" sldId="256"/>
            <ac:spMk id="36" creationId="{08C9B587-E65E-4B52-B37C-ABEBB6E87928}"/>
          </ac:spMkLst>
        </pc:spChg>
        <pc:spChg chg="add del">
          <ac:chgData name="Didier MULLER" userId="S::didier.muller@divlyc.ch::9b7f4815-801a-4f60-89ee-671fa11d495d" providerId="AD" clId="Web-{B57EAB44-06BF-77F0-F86F-110EEA9BE780}" dt="2024-03-08T11:57:52.490" v="5"/>
          <ac:spMkLst>
            <pc:docMk/>
            <pc:sldMk cId="128632686" sldId="256"/>
            <ac:spMk id="38" creationId="{031EA4A4-5D79-4817-B146-24029A2F3CC7}"/>
          </ac:spMkLst>
        </pc:spChg>
        <pc:spChg chg="add del">
          <ac:chgData name="Didier MULLER" userId="S::didier.muller@divlyc.ch::9b7f4815-801a-4f60-89ee-671fa11d495d" providerId="AD" clId="Web-{B57EAB44-06BF-77F0-F86F-110EEA9BE780}" dt="2024-03-08T11:57:52.490" v="5"/>
          <ac:spMkLst>
            <pc:docMk/>
            <pc:sldMk cId="128632686" sldId="256"/>
            <ac:spMk id="39" creationId="{AF2F604E-43BE-4DC3-B983-E071523364F8}"/>
          </ac:spMkLst>
        </pc:spChg>
        <pc:spChg chg="add del">
          <ac:chgData name="Didier MULLER" userId="S::didier.muller@divlyc.ch::9b7f4815-801a-4f60-89ee-671fa11d495d" providerId="AD" clId="Web-{B57EAB44-06BF-77F0-F86F-110EEA9BE780}" dt="2024-03-08T11:57:52.490" v="5"/>
          <ac:spMkLst>
            <pc:docMk/>
            <pc:sldMk cId="128632686" sldId="256"/>
            <ac:spMk id="40" creationId="{08C9B587-E65E-4B52-B37C-ABEBB6E87928}"/>
          </ac:spMkLst>
        </pc:spChg>
        <pc:spChg chg="add del">
          <ac:chgData name="Didier MULLER" userId="S::didier.muller@divlyc.ch::9b7f4815-801a-4f60-89ee-671fa11d495d" providerId="AD" clId="Web-{B57EAB44-06BF-77F0-F86F-110EEA9BE780}" dt="2024-03-08T11:58:00.678" v="7"/>
          <ac:spMkLst>
            <pc:docMk/>
            <pc:sldMk cId="128632686" sldId="256"/>
            <ac:spMk id="42" creationId="{0E2F58BF-12E5-4B5A-AD25-4DAAA2742A7B}"/>
          </ac:spMkLst>
        </pc:spChg>
        <pc:spChg chg="add del">
          <ac:chgData name="Didier MULLER" userId="S::didier.muller@divlyc.ch::9b7f4815-801a-4f60-89ee-671fa11d495d" providerId="AD" clId="Web-{B57EAB44-06BF-77F0-F86F-110EEA9BE780}" dt="2024-03-08T11:58:00.678" v="7"/>
          <ac:spMkLst>
            <pc:docMk/>
            <pc:sldMk cId="128632686" sldId="256"/>
            <ac:spMk id="43" creationId="{AF2F604E-43BE-4DC3-B983-E071523364F8}"/>
          </ac:spMkLst>
        </pc:spChg>
        <pc:spChg chg="add del">
          <ac:chgData name="Didier MULLER" userId="S::didier.muller@divlyc.ch::9b7f4815-801a-4f60-89ee-671fa11d495d" providerId="AD" clId="Web-{B57EAB44-06BF-77F0-F86F-110EEA9BE780}" dt="2024-03-08T11:58:00.678" v="7"/>
          <ac:spMkLst>
            <pc:docMk/>
            <pc:sldMk cId="128632686" sldId="256"/>
            <ac:spMk id="44" creationId="{08C9B587-E65E-4B52-B37C-ABEBB6E87928}"/>
          </ac:spMkLst>
        </pc:spChg>
        <pc:spChg chg="add del">
          <ac:chgData name="Didier MULLER" userId="S::didier.muller@divlyc.ch::9b7f4815-801a-4f60-89ee-671fa11d495d" providerId="AD" clId="Web-{B57EAB44-06BF-77F0-F86F-110EEA9BE780}" dt="2024-03-08T11:58:15.319" v="9"/>
          <ac:spMkLst>
            <pc:docMk/>
            <pc:sldMk cId="128632686" sldId="256"/>
            <ac:spMk id="46" creationId="{E91DC736-0EF8-4F87-9146-EBF1D2EE4D3D}"/>
          </ac:spMkLst>
        </pc:spChg>
        <pc:spChg chg="add del">
          <ac:chgData name="Didier MULLER" userId="S::didier.muller@divlyc.ch::9b7f4815-801a-4f60-89ee-671fa11d495d" providerId="AD" clId="Web-{B57EAB44-06BF-77F0-F86F-110EEA9BE780}" dt="2024-03-08T11:58:15.319" v="9"/>
          <ac:spMkLst>
            <pc:docMk/>
            <pc:sldMk cId="128632686" sldId="256"/>
            <ac:spMk id="47" creationId="{097CD68E-23E3-4007-8847-CD0944C4F7BE}"/>
          </ac:spMkLst>
        </pc:spChg>
        <pc:spChg chg="add del">
          <ac:chgData name="Didier MULLER" userId="S::didier.muller@divlyc.ch::9b7f4815-801a-4f60-89ee-671fa11d495d" providerId="AD" clId="Web-{B57EAB44-06BF-77F0-F86F-110EEA9BE780}" dt="2024-03-08T11:58:15.319" v="9"/>
          <ac:spMkLst>
            <pc:docMk/>
            <pc:sldMk cId="128632686" sldId="256"/>
            <ac:spMk id="48" creationId="{AF2F604E-43BE-4DC3-B983-E071523364F8}"/>
          </ac:spMkLst>
        </pc:spChg>
        <pc:spChg chg="add del">
          <ac:chgData name="Didier MULLER" userId="S::didier.muller@divlyc.ch::9b7f4815-801a-4f60-89ee-671fa11d495d" providerId="AD" clId="Web-{B57EAB44-06BF-77F0-F86F-110EEA9BE780}" dt="2024-03-08T11:58:15.319" v="9"/>
          <ac:spMkLst>
            <pc:docMk/>
            <pc:sldMk cId="128632686" sldId="256"/>
            <ac:spMk id="49" creationId="{08C9B587-E65E-4B52-B37C-ABEBB6E87928}"/>
          </ac:spMkLst>
        </pc:spChg>
        <pc:spChg chg="add del">
          <ac:chgData name="Didier MULLER" userId="S::didier.muller@divlyc.ch::9b7f4815-801a-4f60-89ee-671fa11d495d" providerId="AD" clId="Web-{B57EAB44-06BF-77F0-F86F-110EEA9BE780}" dt="2024-03-08T11:59:47.884" v="14"/>
          <ac:spMkLst>
            <pc:docMk/>
            <pc:sldMk cId="128632686" sldId="256"/>
            <ac:spMk id="51" creationId="{6CCA5F87-1D1E-45CB-8D83-FC7EEFAD9935}"/>
          </ac:spMkLst>
        </pc:spChg>
        <pc:spChg chg="add del">
          <ac:chgData name="Didier MULLER" userId="S::didier.muller@divlyc.ch::9b7f4815-801a-4f60-89ee-671fa11d495d" providerId="AD" clId="Web-{B57EAB44-06BF-77F0-F86F-110EEA9BE780}" dt="2024-03-08T11:59:47.884" v="14"/>
          <ac:spMkLst>
            <pc:docMk/>
            <pc:sldMk cId="128632686" sldId="256"/>
            <ac:spMk id="52" creationId="{7CCFC2C6-6238-4A2F-93DE-2ADF74AF635E}"/>
          </ac:spMkLst>
        </pc:spChg>
        <pc:spChg chg="add del">
          <ac:chgData name="Didier MULLER" userId="S::didier.muller@divlyc.ch::9b7f4815-801a-4f60-89ee-671fa11d495d" providerId="AD" clId="Web-{B57EAB44-06BF-77F0-F86F-110EEA9BE780}" dt="2024-03-08T11:59:47.884" v="14"/>
          <ac:spMkLst>
            <pc:docMk/>
            <pc:sldMk cId="128632686" sldId="256"/>
            <ac:spMk id="53" creationId="{AF2F604E-43BE-4DC3-B983-E071523364F8}"/>
          </ac:spMkLst>
        </pc:spChg>
        <pc:spChg chg="add del">
          <ac:chgData name="Didier MULLER" userId="S::didier.muller@divlyc.ch::9b7f4815-801a-4f60-89ee-671fa11d495d" providerId="AD" clId="Web-{B57EAB44-06BF-77F0-F86F-110EEA9BE780}" dt="2024-03-08T11:59:47.884" v="14"/>
          <ac:spMkLst>
            <pc:docMk/>
            <pc:sldMk cId="128632686" sldId="256"/>
            <ac:spMk id="54" creationId="{08C9B587-E65E-4B52-B37C-ABEBB6E87928}"/>
          </ac:spMkLst>
        </pc:spChg>
        <pc:spChg chg="add">
          <ac:chgData name="Didier MULLER" userId="S::didier.muller@divlyc.ch::9b7f4815-801a-4f60-89ee-671fa11d495d" providerId="AD" clId="Web-{B57EAB44-06BF-77F0-F86F-110EEA9BE780}" dt="2024-03-08T11:59:47.884" v="14"/>
          <ac:spMkLst>
            <pc:docMk/>
            <pc:sldMk cId="128632686" sldId="256"/>
            <ac:spMk id="59" creationId="{6CCA5F87-1D1E-45CB-8D83-FC7EEFAD9935}"/>
          </ac:spMkLst>
        </pc:spChg>
        <pc:spChg chg="add">
          <ac:chgData name="Didier MULLER" userId="S::didier.muller@divlyc.ch::9b7f4815-801a-4f60-89ee-671fa11d495d" providerId="AD" clId="Web-{B57EAB44-06BF-77F0-F86F-110EEA9BE780}" dt="2024-03-08T11:59:47.884" v="14"/>
          <ac:spMkLst>
            <pc:docMk/>
            <pc:sldMk cId="128632686" sldId="256"/>
            <ac:spMk id="61" creationId="{7CCFC2C6-6238-4A2F-93DE-2ADF74AF635E}"/>
          </ac:spMkLst>
        </pc:spChg>
        <pc:spChg chg="add">
          <ac:chgData name="Didier MULLER" userId="S::didier.muller@divlyc.ch::9b7f4815-801a-4f60-89ee-671fa11d495d" providerId="AD" clId="Web-{B57EAB44-06BF-77F0-F86F-110EEA9BE780}" dt="2024-03-08T11:59:47.884" v="14"/>
          <ac:spMkLst>
            <pc:docMk/>
            <pc:sldMk cId="128632686" sldId="256"/>
            <ac:spMk id="63" creationId="{AF2F604E-43BE-4DC3-B983-E071523364F8}"/>
          </ac:spMkLst>
        </pc:spChg>
        <pc:spChg chg="add">
          <ac:chgData name="Didier MULLER" userId="S::didier.muller@divlyc.ch::9b7f4815-801a-4f60-89ee-671fa11d495d" providerId="AD" clId="Web-{B57EAB44-06BF-77F0-F86F-110EEA9BE780}" dt="2024-03-08T11:59:47.884" v="14"/>
          <ac:spMkLst>
            <pc:docMk/>
            <pc:sldMk cId="128632686" sldId="256"/>
            <ac:spMk id="65" creationId="{08C9B587-E65E-4B52-B37C-ABEBB6E87928}"/>
          </ac:spMkLst>
        </pc:spChg>
        <pc:picChg chg="add mod ord">
          <ac:chgData name="Didier MULLER" userId="S::didier.muller@divlyc.ch::9b7f4815-801a-4f60-89ee-671fa11d495d" providerId="AD" clId="Web-{B57EAB44-06BF-77F0-F86F-110EEA9BE780}" dt="2024-03-08T11:59:47.884" v="14"/>
          <ac:picMkLst>
            <pc:docMk/>
            <pc:sldMk cId="128632686" sldId="256"/>
            <ac:picMk id="4" creationId="{4173C041-1C7C-33C9-64A2-D7D3270618CA}"/>
          </ac:picMkLst>
        </pc:picChg>
        <pc:picChg chg="del">
          <ac:chgData name="Didier MULLER" userId="S::didier.muller@divlyc.ch::9b7f4815-801a-4f60-89ee-671fa11d495d" providerId="AD" clId="Web-{B57EAB44-06BF-77F0-F86F-110EEA9BE780}" dt="2024-03-08T11:55:55.925" v="0"/>
          <ac:picMkLst>
            <pc:docMk/>
            <pc:sldMk cId="128632686" sldId="256"/>
            <ac:picMk id="24" creationId="{31463A02-943E-2861-555D-571792310182}"/>
          </ac:picMkLst>
        </pc:picChg>
      </pc:sldChg>
      <pc:sldChg chg="addSp delSp modSp">
        <pc:chgData name="Didier MULLER" userId="S::didier.muller@divlyc.ch::9b7f4815-801a-4f60-89ee-671fa11d495d" providerId="AD" clId="Web-{B57EAB44-06BF-77F0-F86F-110EEA9BE780}" dt="2024-03-08T13:04:32.610" v="424" actId="20577"/>
        <pc:sldMkLst>
          <pc:docMk/>
          <pc:sldMk cId="1770758587" sldId="259"/>
        </pc:sldMkLst>
        <pc:spChg chg="mod">
          <ac:chgData name="Didier MULLER" userId="S::didier.muller@divlyc.ch::9b7f4815-801a-4f60-89ee-671fa11d495d" providerId="AD" clId="Web-{B57EAB44-06BF-77F0-F86F-110EEA9BE780}" dt="2024-03-08T12:13:37.732" v="260" actId="20577"/>
          <ac:spMkLst>
            <pc:docMk/>
            <pc:sldMk cId="1770758587" sldId="259"/>
            <ac:spMk id="2" creationId="{58A0A402-7A55-1BAD-21B6-3C62CAF28C7D}"/>
          </ac:spMkLst>
        </pc:spChg>
        <pc:spChg chg="mod ord">
          <ac:chgData name="Didier MULLER" userId="S::didier.muller@divlyc.ch::9b7f4815-801a-4f60-89ee-671fa11d495d" providerId="AD" clId="Web-{B57EAB44-06BF-77F0-F86F-110EEA9BE780}" dt="2024-03-08T13:04:32.610" v="424" actId="20577"/>
          <ac:spMkLst>
            <pc:docMk/>
            <pc:sldMk cId="1770758587" sldId="259"/>
            <ac:spMk id="3" creationId="{736545EE-C19E-CBB7-E08F-7A4B9AC8793B}"/>
          </ac:spMkLst>
        </pc:spChg>
        <pc:spChg chg="del">
          <ac:chgData name="Didier MULLER" userId="S::didier.muller@divlyc.ch::9b7f4815-801a-4f60-89ee-671fa11d495d" providerId="AD" clId="Web-{B57EAB44-06BF-77F0-F86F-110EEA9BE780}" dt="2024-03-08T12:09:45.914" v="178"/>
          <ac:spMkLst>
            <pc:docMk/>
            <pc:sldMk cId="1770758587" sldId="259"/>
            <ac:spMk id="9" creationId="{8380AD67-C5CA-4918-B4BB-C359BB03EEDD}"/>
          </ac:spMkLst>
        </pc:spChg>
        <pc:spChg chg="del">
          <ac:chgData name="Didier MULLER" userId="S::didier.muller@divlyc.ch::9b7f4815-801a-4f60-89ee-671fa11d495d" providerId="AD" clId="Web-{B57EAB44-06BF-77F0-F86F-110EEA9BE780}" dt="2024-03-08T12:09:45.914" v="178"/>
          <ac:spMkLst>
            <pc:docMk/>
            <pc:sldMk cId="1770758587" sldId="259"/>
            <ac:spMk id="11" creationId="{EABAD4DA-87BA-4F70-9EF0-45C6BCF17823}"/>
          </ac:spMkLst>
        </pc:spChg>
        <pc:spChg chg="del">
          <ac:chgData name="Didier MULLER" userId="S::didier.muller@divlyc.ch::9b7f4815-801a-4f60-89ee-671fa11d495d" providerId="AD" clId="Web-{B57EAB44-06BF-77F0-F86F-110EEA9BE780}" dt="2024-03-08T12:09:45.914" v="178"/>
          <ac:spMkLst>
            <pc:docMk/>
            <pc:sldMk cId="1770758587" sldId="259"/>
            <ac:spMk id="13" creationId="{915128D9-2797-47FA-B6FE-EC24E6B8437A}"/>
          </ac:spMkLst>
        </pc:spChg>
        <pc:spChg chg="add">
          <ac:chgData name="Didier MULLER" userId="S::didier.muller@divlyc.ch::9b7f4815-801a-4f60-89ee-671fa11d495d" providerId="AD" clId="Web-{B57EAB44-06BF-77F0-F86F-110EEA9BE780}" dt="2024-03-08T12:09:45.914" v="178"/>
          <ac:spMkLst>
            <pc:docMk/>
            <pc:sldMk cId="1770758587" sldId="259"/>
            <ac:spMk id="18" creationId="{8380AD67-C5CA-4918-B4BB-C359BB03EEDD}"/>
          </ac:spMkLst>
        </pc:spChg>
        <pc:spChg chg="add">
          <ac:chgData name="Didier MULLER" userId="S::didier.muller@divlyc.ch::9b7f4815-801a-4f60-89ee-671fa11d495d" providerId="AD" clId="Web-{B57EAB44-06BF-77F0-F86F-110EEA9BE780}" dt="2024-03-08T12:09:45.914" v="178"/>
          <ac:spMkLst>
            <pc:docMk/>
            <pc:sldMk cId="1770758587" sldId="259"/>
            <ac:spMk id="20" creationId="{EABAD4DA-87BA-4F70-9EF0-45C6BCF17823}"/>
          </ac:spMkLst>
        </pc:spChg>
        <pc:spChg chg="add">
          <ac:chgData name="Didier MULLER" userId="S::didier.muller@divlyc.ch::9b7f4815-801a-4f60-89ee-671fa11d495d" providerId="AD" clId="Web-{B57EAB44-06BF-77F0-F86F-110EEA9BE780}" dt="2024-03-08T12:09:45.914" v="178"/>
          <ac:spMkLst>
            <pc:docMk/>
            <pc:sldMk cId="1770758587" sldId="259"/>
            <ac:spMk id="22" creationId="{915128D9-2797-47FA-B6FE-EC24E6B8437A}"/>
          </ac:spMkLst>
        </pc:spChg>
        <pc:picChg chg="del">
          <ac:chgData name="Didier MULLER" userId="S::didier.muller@divlyc.ch::9b7f4815-801a-4f60-89ee-671fa11d495d" providerId="AD" clId="Web-{B57EAB44-06BF-77F0-F86F-110EEA9BE780}" dt="2024-03-08T12:09:32.788" v="175"/>
          <ac:picMkLst>
            <pc:docMk/>
            <pc:sldMk cId="1770758587" sldId="259"/>
            <ac:picMk id="4" creationId="{D9C3B43B-7BB0-24CD-981C-733262FDB759}"/>
          </ac:picMkLst>
        </pc:picChg>
        <pc:picChg chg="add mod">
          <ac:chgData name="Didier MULLER" userId="S::didier.muller@divlyc.ch::9b7f4815-801a-4f60-89ee-671fa11d495d" providerId="AD" clId="Web-{B57EAB44-06BF-77F0-F86F-110EEA9BE780}" dt="2024-03-08T12:09:45.914" v="178"/>
          <ac:picMkLst>
            <pc:docMk/>
            <pc:sldMk cId="1770758587" sldId="259"/>
            <ac:picMk id="5" creationId="{DDD17B68-9107-FB34-3BCA-7276815B1B43}"/>
          </ac:picMkLst>
        </pc:picChg>
      </pc:sldChg>
      <pc:sldChg chg="modSp">
        <pc:chgData name="Didier MULLER" userId="S::didier.muller@divlyc.ch::9b7f4815-801a-4f60-89ee-671fa11d495d" providerId="AD" clId="Web-{B57EAB44-06BF-77F0-F86F-110EEA9BE780}" dt="2024-03-08T13:04:16.078" v="422" actId="20577"/>
        <pc:sldMkLst>
          <pc:docMk/>
          <pc:sldMk cId="268988270" sldId="260"/>
        </pc:sldMkLst>
        <pc:spChg chg="mod">
          <ac:chgData name="Didier MULLER" userId="S::didier.muller@divlyc.ch::9b7f4815-801a-4f60-89ee-671fa11d495d" providerId="AD" clId="Web-{B57EAB44-06BF-77F0-F86F-110EEA9BE780}" dt="2024-03-08T13:04:16.078" v="422" actId="20577"/>
          <ac:spMkLst>
            <pc:docMk/>
            <pc:sldMk cId="268988270" sldId="260"/>
            <ac:spMk id="3" creationId="{3EA75F48-904B-8D0A-6DBD-DB541745255D}"/>
          </ac:spMkLst>
        </pc:spChg>
      </pc:sldChg>
      <pc:sldChg chg="modSp">
        <pc:chgData name="Didier MULLER" userId="S::didier.muller@divlyc.ch::9b7f4815-801a-4f60-89ee-671fa11d495d" providerId="AD" clId="Web-{B57EAB44-06BF-77F0-F86F-110EEA9BE780}" dt="2024-03-08T13:03:28.890" v="399" actId="20577"/>
        <pc:sldMkLst>
          <pc:docMk/>
          <pc:sldMk cId="1377821599" sldId="268"/>
        </pc:sldMkLst>
        <pc:spChg chg="mod">
          <ac:chgData name="Didier MULLER" userId="S::didier.muller@divlyc.ch::9b7f4815-801a-4f60-89ee-671fa11d495d" providerId="AD" clId="Web-{B57EAB44-06BF-77F0-F86F-110EEA9BE780}" dt="2024-03-08T13:03:28.890" v="399" actId="20577"/>
          <ac:spMkLst>
            <pc:docMk/>
            <pc:sldMk cId="1377821599" sldId="268"/>
            <ac:spMk id="8" creationId="{947D43C0-C8DD-17CB-982B-C95A03D14F02}"/>
          </ac:spMkLst>
        </pc:spChg>
      </pc:sldChg>
      <pc:sldChg chg="addSp delSp modSp add replId">
        <pc:chgData name="Didier MULLER" userId="S::didier.muller@divlyc.ch::9b7f4815-801a-4f60-89ee-671fa11d495d" providerId="AD" clId="Web-{B57EAB44-06BF-77F0-F86F-110EEA9BE780}" dt="2024-03-08T12:18:22.395" v="271" actId="20577"/>
        <pc:sldMkLst>
          <pc:docMk/>
          <pc:sldMk cId="296696786" sldId="275"/>
        </pc:sldMkLst>
        <pc:spChg chg="mod">
          <ac:chgData name="Didier MULLER" userId="S::didier.muller@divlyc.ch::9b7f4815-801a-4f60-89ee-671fa11d495d" providerId="AD" clId="Web-{B57EAB44-06BF-77F0-F86F-110EEA9BE780}" dt="2024-03-08T12:00:37.948" v="26" actId="20577"/>
          <ac:spMkLst>
            <pc:docMk/>
            <pc:sldMk cId="296696786" sldId="275"/>
            <ac:spMk id="2" creationId="{6F36C57C-A8A4-4317-B5B6-BC5E1FD34DCD}"/>
          </ac:spMkLst>
        </pc:spChg>
        <pc:spChg chg="del">
          <ac:chgData name="Didier MULLER" userId="S::didier.muller@divlyc.ch::9b7f4815-801a-4f60-89ee-671fa11d495d" providerId="AD" clId="Web-{B57EAB44-06BF-77F0-F86F-110EEA9BE780}" dt="2024-03-08T12:00:28.291" v="19"/>
          <ac:spMkLst>
            <pc:docMk/>
            <pc:sldMk cId="296696786" sldId="275"/>
            <ac:spMk id="4" creationId="{ADEEFDE9-63E4-D26A-738E-3C007125ADD4}"/>
          </ac:spMkLst>
        </pc:spChg>
        <pc:spChg chg="del">
          <ac:chgData name="Didier MULLER" userId="S::didier.muller@divlyc.ch::9b7f4815-801a-4f60-89ee-671fa11d495d" providerId="AD" clId="Web-{B57EAB44-06BF-77F0-F86F-110EEA9BE780}" dt="2024-03-08T12:00:28.291" v="21"/>
          <ac:spMkLst>
            <pc:docMk/>
            <pc:sldMk cId="296696786" sldId="275"/>
            <ac:spMk id="5" creationId="{D10A2DA6-F491-9792-E595-4350D5D35E0D}"/>
          </ac:spMkLst>
        </pc:spChg>
        <pc:spChg chg="del mod">
          <ac:chgData name="Didier MULLER" userId="S::didier.muller@divlyc.ch::9b7f4815-801a-4f60-89ee-671fa11d495d" providerId="AD" clId="Web-{B57EAB44-06BF-77F0-F86F-110EEA9BE780}" dt="2024-03-08T12:00:26.416" v="17"/>
          <ac:spMkLst>
            <pc:docMk/>
            <pc:sldMk cId="296696786" sldId="275"/>
            <ac:spMk id="6" creationId="{79176F2C-2EB5-71F9-3F7C-D1F010D2D48B}"/>
          </ac:spMkLst>
        </pc:spChg>
        <pc:spChg chg="del">
          <ac:chgData name="Didier MULLER" userId="S::didier.muller@divlyc.ch::9b7f4815-801a-4f60-89ee-671fa11d495d" providerId="AD" clId="Web-{B57EAB44-06BF-77F0-F86F-110EEA9BE780}" dt="2024-03-08T12:00:28.291" v="18"/>
          <ac:spMkLst>
            <pc:docMk/>
            <pc:sldMk cId="296696786" sldId="275"/>
            <ac:spMk id="7" creationId="{8DF0DC3C-BAF2-B212-4EAB-8964529E8B1A}"/>
          </ac:spMkLst>
        </pc:spChg>
        <pc:spChg chg="del">
          <ac:chgData name="Didier MULLER" userId="S::didier.muller@divlyc.ch::9b7f4815-801a-4f60-89ee-671fa11d495d" providerId="AD" clId="Web-{B57EAB44-06BF-77F0-F86F-110EEA9BE780}" dt="2024-03-08T12:00:28.291" v="20"/>
          <ac:spMkLst>
            <pc:docMk/>
            <pc:sldMk cId="296696786" sldId="275"/>
            <ac:spMk id="8" creationId="{99D782B3-1042-61A2-9F94-6F3FAF90DB31}"/>
          </ac:spMkLst>
        </pc:spChg>
        <pc:spChg chg="add mod">
          <ac:chgData name="Didier MULLER" userId="S::didier.muller@divlyc.ch::9b7f4815-801a-4f60-89ee-671fa11d495d" providerId="AD" clId="Web-{B57EAB44-06BF-77F0-F86F-110EEA9BE780}" dt="2024-03-08T12:18:22.395" v="271" actId="20577"/>
          <ac:spMkLst>
            <pc:docMk/>
            <pc:sldMk cId="296696786" sldId="275"/>
            <ac:spMk id="9" creationId="{A2851DD6-5C59-81FE-66A8-98548A2F3D81}"/>
          </ac:spMkLst>
        </pc:spChg>
        <pc:picChg chg="del">
          <ac:chgData name="Didier MULLER" userId="S::didier.muller@divlyc.ch::9b7f4815-801a-4f60-89ee-671fa11d495d" providerId="AD" clId="Web-{B57EAB44-06BF-77F0-F86F-110EEA9BE780}" dt="2024-03-08T12:00:29.057" v="22"/>
          <ac:picMkLst>
            <pc:docMk/>
            <pc:sldMk cId="296696786" sldId="275"/>
            <ac:picMk id="3" creationId="{93506429-FD14-BAD8-BF43-A0D2C2C59F2E}"/>
          </ac:picMkLst>
        </pc:picChg>
      </pc:sldChg>
      <pc:sldChg chg="modSp add replId">
        <pc:chgData name="Didier MULLER" userId="S::didier.muller@divlyc.ch::9b7f4815-801a-4f60-89ee-671fa11d495d" providerId="AD" clId="Web-{B57EAB44-06BF-77F0-F86F-110EEA9BE780}" dt="2024-03-08T13:04:44.282" v="426" actId="20577"/>
        <pc:sldMkLst>
          <pc:docMk/>
          <pc:sldMk cId="3545056960" sldId="276"/>
        </pc:sldMkLst>
        <pc:spChg chg="mod">
          <ac:chgData name="Didier MULLER" userId="S::didier.muller@divlyc.ch::9b7f4815-801a-4f60-89ee-671fa11d495d" providerId="AD" clId="Web-{B57EAB44-06BF-77F0-F86F-110EEA9BE780}" dt="2024-03-08T13:04:44.282" v="426" actId="20577"/>
          <ac:spMkLst>
            <pc:docMk/>
            <pc:sldMk cId="3545056960" sldId="276"/>
            <ac:spMk id="3" creationId="{736545EE-C19E-CBB7-E08F-7A4B9AC8793B}"/>
          </ac:spMkLst>
        </pc:spChg>
      </pc:sldChg>
      <pc:sldChg chg="addSp delSp modSp add replId">
        <pc:chgData name="Didier MULLER" userId="S::didier.muller@divlyc.ch::9b7f4815-801a-4f60-89ee-671fa11d495d" providerId="AD" clId="Web-{B57EAB44-06BF-77F0-F86F-110EEA9BE780}" dt="2024-03-08T13:05:40.220" v="452" actId="20577"/>
        <pc:sldMkLst>
          <pc:docMk/>
          <pc:sldMk cId="284768464" sldId="277"/>
        </pc:sldMkLst>
        <pc:spChg chg="mod">
          <ac:chgData name="Didier MULLER" userId="S::didier.muller@divlyc.ch::9b7f4815-801a-4f60-89ee-671fa11d495d" providerId="AD" clId="Web-{B57EAB44-06BF-77F0-F86F-110EEA9BE780}" dt="2024-03-08T12:54:23.961" v="282" actId="20577"/>
          <ac:spMkLst>
            <pc:docMk/>
            <pc:sldMk cId="284768464" sldId="277"/>
            <ac:spMk id="2" creationId="{58A0A402-7A55-1BAD-21B6-3C62CAF28C7D}"/>
          </ac:spMkLst>
        </pc:spChg>
        <pc:spChg chg="mod ord">
          <ac:chgData name="Didier MULLER" userId="S::didier.muller@divlyc.ch::9b7f4815-801a-4f60-89ee-671fa11d495d" providerId="AD" clId="Web-{B57EAB44-06BF-77F0-F86F-110EEA9BE780}" dt="2024-03-08T13:05:40.220" v="452" actId="20577"/>
          <ac:spMkLst>
            <pc:docMk/>
            <pc:sldMk cId="284768464" sldId="277"/>
            <ac:spMk id="3" creationId="{736545EE-C19E-CBB7-E08F-7A4B9AC8793B}"/>
          </ac:spMkLst>
        </pc:spChg>
        <pc:spChg chg="del">
          <ac:chgData name="Didier MULLER" userId="S::didier.muller@divlyc.ch::9b7f4815-801a-4f60-89ee-671fa11d495d" providerId="AD" clId="Web-{B57EAB44-06BF-77F0-F86F-110EEA9BE780}" dt="2024-03-08T12:55:06.384" v="302"/>
          <ac:spMkLst>
            <pc:docMk/>
            <pc:sldMk cId="284768464" sldId="277"/>
            <ac:spMk id="18" creationId="{8380AD67-C5CA-4918-B4BB-C359BB03EEDD}"/>
          </ac:spMkLst>
        </pc:spChg>
        <pc:spChg chg="del">
          <ac:chgData name="Didier MULLER" userId="S::didier.muller@divlyc.ch::9b7f4815-801a-4f60-89ee-671fa11d495d" providerId="AD" clId="Web-{B57EAB44-06BF-77F0-F86F-110EEA9BE780}" dt="2024-03-08T12:55:06.384" v="302"/>
          <ac:spMkLst>
            <pc:docMk/>
            <pc:sldMk cId="284768464" sldId="277"/>
            <ac:spMk id="20" creationId="{EABAD4DA-87BA-4F70-9EF0-45C6BCF17823}"/>
          </ac:spMkLst>
        </pc:spChg>
        <pc:spChg chg="del">
          <ac:chgData name="Didier MULLER" userId="S::didier.muller@divlyc.ch::9b7f4815-801a-4f60-89ee-671fa11d495d" providerId="AD" clId="Web-{B57EAB44-06BF-77F0-F86F-110EEA9BE780}" dt="2024-03-08T12:55:06.384" v="302"/>
          <ac:spMkLst>
            <pc:docMk/>
            <pc:sldMk cId="284768464" sldId="277"/>
            <ac:spMk id="22" creationId="{915128D9-2797-47FA-B6FE-EC24E6B8437A}"/>
          </ac:spMkLst>
        </pc:spChg>
        <pc:spChg chg="add">
          <ac:chgData name="Didier MULLER" userId="S::didier.muller@divlyc.ch::9b7f4815-801a-4f60-89ee-671fa11d495d" providerId="AD" clId="Web-{B57EAB44-06BF-77F0-F86F-110EEA9BE780}" dt="2024-03-08T12:55:06.384" v="302"/>
          <ac:spMkLst>
            <pc:docMk/>
            <pc:sldMk cId="284768464" sldId="277"/>
            <ac:spMk id="27" creationId="{8380AD67-C5CA-4918-B4BB-C359BB03EEDD}"/>
          </ac:spMkLst>
        </pc:spChg>
        <pc:spChg chg="add">
          <ac:chgData name="Didier MULLER" userId="S::didier.muller@divlyc.ch::9b7f4815-801a-4f60-89ee-671fa11d495d" providerId="AD" clId="Web-{B57EAB44-06BF-77F0-F86F-110EEA9BE780}" dt="2024-03-08T12:55:06.384" v="302"/>
          <ac:spMkLst>
            <pc:docMk/>
            <pc:sldMk cId="284768464" sldId="277"/>
            <ac:spMk id="29" creationId="{EABAD4DA-87BA-4F70-9EF0-45C6BCF17823}"/>
          </ac:spMkLst>
        </pc:spChg>
        <pc:spChg chg="add">
          <ac:chgData name="Didier MULLER" userId="S::didier.muller@divlyc.ch::9b7f4815-801a-4f60-89ee-671fa11d495d" providerId="AD" clId="Web-{B57EAB44-06BF-77F0-F86F-110EEA9BE780}" dt="2024-03-08T12:55:06.384" v="302"/>
          <ac:spMkLst>
            <pc:docMk/>
            <pc:sldMk cId="284768464" sldId="277"/>
            <ac:spMk id="31" creationId="{915128D9-2797-47FA-B6FE-EC24E6B8437A}"/>
          </ac:spMkLst>
        </pc:spChg>
        <pc:picChg chg="add mod">
          <ac:chgData name="Didier MULLER" userId="S::didier.muller@divlyc.ch::9b7f4815-801a-4f60-89ee-671fa11d495d" providerId="AD" clId="Web-{B57EAB44-06BF-77F0-F86F-110EEA9BE780}" dt="2024-03-08T12:55:06.384" v="302"/>
          <ac:picMkLst>
            <pc:docMk/>
            <pc:sldMk cId="284768464" sldId="277"/>
            <ac:picMk id="4" creationId="{D7C2B245-9326-8C62-1FE1-99788F767575}"/>
          </ac:picMkLst>
        </pc:picChg>
        <pc:picChg chg="del">
          <ac:chgData name="Didier MULLER" userId="S::didier.muller@divlyc.ch::9b7f4815-801a-4f60-89ee-671fa11d495d" providerId="AD" clId="Web-{B57EAB44-06BF-77F0-F86F-110EEA9BE780}" dt="2024-03-08T12:54:53.040" v="300"/>
          <ac:picMkLst>
            <pc:docMk/>
            <pc:sldMk cId="284768464" sldId="277"/>
            <ac:picMk id="5" creationId="{DDD17B68-9107-FB34-3BCA-7276815B1B43}"/>
          </ac:picMkLst>
        </pc:picChg>
      </pc:sldChg>
      <pc:sldChg chg="modSp new ord">
        <pc:chgData name="Didier MULLER" userId="S::didier.muller@divlyc.ch::9b7f4815-801a-4f60-89ee-671fa11d495d" providerId="AD" clId="Web-{B57EAB44-06BF-77F0-F86F-110EEA9BE780}" dt="2024-03-08T13:12:35.694" v="487" actId="20577"/>
        <pc:sldMkLst>
          <pc:docMk/>
          <pc:sldMk cId="65734134" sldId="278"/>
        </pc:sldMkLst>
        <pc:spChg chg="mod">
          <ac:chgData name="Didier MULLER" userId="S::didier.muller@divlyc.ch::9b7f4815-801a-4f60-89ee-671fa11d495d" providerId="AD" clId="Web-{B57EAB44-06BF-77F0-F86F-110EEA9BE780}" dt="2024-03-08T13:10:43.271" v="470" actId="20577"/>
          <ac:spMkLst>
            <pc:docMk/>
            <pc:sldMk cId="65734134" sldId="278"/>
            <ac:spMk id="2" creationId="{9FF28A5E-436C-2B64-2669-115BCC50FAB8}"/>
          </ac:spMkLst>
        </pc:spChg>
        <pc:spChg chg="mod">
          <ac:chgData name="Didier MULLER" userId="S::didier.muller@divlyc.ch::9b7f4815-801a-4f60-89ee-671fa11d495d" providerId="AD" clId="Web-{B57EAB44-06BF-77F0-F86F-110EEA9BE780}" dt="2024-03-08T13:12:35.694" v="487" actId="20577"/>
          <ac:spMkLst>
            <pc:docMk/>
            <pc:sldMk cId="65734134" sldId="278"/>
            <ac:spMk id="3" creationId="{23E8B8AF-7BE0-C1EE-32AE-0E2C00F52559}"/>
          </ac:spMkLst>
        </pc:spChg>
      </pc:sldChg>
      <pc:sldChg chg="modSp new">
        <pc:chgData name="Didier MULLER" userId="S::didier.muller@divlyc.ch::9b7f4815-801a-4f60-89ee-671fa11d495d" providerId="AD" clId="Web-{B57EAB44-06BF-77F0-F86F-110EEA9BE780}" dt="2024-03-08T13:14:17.946" v="507" actId="20577"/>
        <pc:sldMkLst>
          <pc:docMk/>
          <pc:sldMk cId="2625104968" sldId="279"/>
        </pc:sldMkLst>
        <pc:spChg chg="mod">
          <ac:chgData name="Didier MULLER" userId="S::didier.muller@divlyc.ch::9b7f4815-801a-4f60-89ee-671fa11d495d" providerId="AD" clId="Web-{B57EAB44-06BF-77F0-F86F-110EEA9BE780}" dt="2024-03-08T13:13:03.648" v="504" actId="20577"/>
          <ac:spMkLst>
            <pc:docMk/>
            <pc:sldMk cId="2625104968" sldId="279"/>
            <ac:spMk id="2" creationId="{B153E57A-F3EB-D167-5FA2-497EDEDB6897}"/>
          </ac:spMkLst>
        </pc:spChg>
        <pc:spChg chg="mod">
          <ac:chgData name="Didier MULLER" userId="S::didier.muller@divlyc.ch::9b7f4815-801a-4f60-89ee-671fa11d495d" providerId="AD" clId="Web-{B57EAB44-06BF-77F0-F86F-110EEA9BE780}" dt="2024-03-08T13:14:17.946" v="507" actId="20577"/>
          <ac:spMkLst>
            <pc:docMk/>
            <pc:sldMk cId="2625104968" sldId="279"/>
            <ac:spMk id="3" creationId="{816B37C9-6942-D26C-93C6-E0E66DB4C957}"/>
          </ac:spMkLst>
        </pc:spChg>
      </pc:sldChg>
    </pc:docChg>
  </pc:docChgLst>
  <pc:docChgLst>
    <pc:chgData name="Didier MULLER" userId="S::didier.muller@divlyc.ch::9b7f4815-801a-4f60-89ee-671fa11d495d" providerId="AD" clId="Web-{F86BCE31-32F8-B735-F296-2D977B8E4F76}"/>
    <pc:docChg chg="addSld modSld">
      <pc:chgData name="Didier MULLER" userId="S::didier.muller@divlyc.ch::9b7f4815-801a-4f60-89ee-671fa11d495d" providerId="AD" clId="Web-{F86BCE31-32F8-B735-F296-2D977B8E4F76}" dt="2024-03-07T17:32:34.583" v="124" actId="20577"/>
      <pc:docMkLst>
        <pc:docMk/>
      </pc:docMkLst>
      <pc:sldChg chg="addAnim delAnim modAnim">
        <pc:chgData name="Didier MULLER" userId="S::didier.muller@divlyc.ch::9b7f4815-801a-4f60-89ee-671fa11d495d" providerId="AD" clId="Web-{F86BCE31-32F8-B735-F296-2D977B8E4F76}" dt="2024-03-07T17:14:41.646" v="3"/>
        <pc:sldMkLst>
          <pc:docMk/>
          <pc:sldMk cId="2834964512" sldId="269"/>
        </pc:sldMkLst>
      </pc:sldChg>
      <pc:sldChg chg="addSp delSp modSp add replId">
        <pc:chgData name="Didier MULLER" userId="S::didier.muller@divlyc.ch::9b7f4815-801a-4f60-89ee-671fa11d495d" providerId="AD" clId="Web-{F86BCE31-32F8-B735-F296-2D977B8E4F76}" dt="2024-03-07T17:32:34.583" v="124" actId="20577"/>
        <pc:sldMkLst>
          <pc:docMk/>
          <pc:sldMk cId="2720097857" sldId="271"/>
        </pc:sldMkLst>
        <pc:spChg chg="del">
          <ac:chgData name="Didier MULLER" userId="S::didier.muller@divlyc.ch::9b7f4815-801a-4f60-89ee-671fa11d495d" providerId="AD" clId="Web-{F86BCE31-32F8-B735-F296-2D977B8E4F76}" dt="2024-03-07T17:15:28.630" v="6"/>
          <ac:spMkLst>
            <pc:docMk/>
            <pc:sldMk cId="2720097857" sldId="271"/>
            <ac:spMk id="3" creationId="{AC910E48-00C5-8D5D-6290-BCFEF495535D}"/>
          </ac:spMkLst>
        </pc:spChg>
        <pc:spChg chg="add mod">
          <ac:chgData name="Didier MULLER" userId="S::didier.muller@divlyc.ch::9b7f4815-801a-4f60-89ee-671fa11d495d" providerId="AD" clId="Web-{F86BCE31-32F8-B735-F296-2D977B8E4F76}" dt="2024-03-07T17:32:34.583" v="124" actId="20577"/>
          <ac:spMkLst>
            <pc:docMk/>
            <pc:sldMk cId="2720097857" sldId="271"/>
            <ac:spMk id="6" creationId="{79176F2C-2EB5-71F9-3F7C-D1F010D2D48B}"/>
          </ac:spMkLst>
        </pc:spChg>
        <pc:spChg chg="add del mod">
          <ac:chgData name="Didier MULLER" userId="S::didier.muller@divlyc.ch::9b7f4815-801a-4f60-89ee-671fa11d495d" providerId="AD" clId="Web-{F86BCE31-32F8-B735-F296-2D977B8E4F76}" dt="2024-03-07T17:15:34.911" v="7"/>
          <ac:spMkLst>
            <pc:docMk/>
            <pc:sldMk cId="2720097857" sldId="271"/>
            <ac:spMk id="8" creationId="{3D26F783-52B5-BE1A-7437-38B3667F7B8B}"/>
          </ac:spMkLst>
        </pc:spChg>
        <pc:picChg chg="mod modCrop">
          <ac:chgData name="Didier MULLER" userId="S::didier.muller@divlyc.ch::9b7f4815-801a-4f60-89ee-671fa11d495d" providerId="AD" clId="Web-{F86BCE31-32F8-B735-F296-2D977B8E4F76}" dt="2024-03-07T17:31:22.894" v="121" actId="688"/>
          <ac:picMkLst>
            <pc:docMk/>
            <pc:sldMk cId="2720097857" sldId="271"/>
            <ac:picMk id="4" creationId="{701638E8-4A19-4810-4357-5C5D041834D6}"/>
          </ac:picMkLst>
        </pc:picChg>
      </pc:sldChg>
    </pc:docChg>
  </pc:docChgLst>
  <pc:docChgLst>
    <pc:chgData name="Didier MULLER" userId="S::didier.muller@divlyc.ch::9b7f4815-801a-4f60-89ee-671fa11d495d" providerId="AD" clId="Web-{A87EB382-8A0C-18A2-62E6-86507A30825E}"/>
    <pc:docChg chg="addSld delSld modSld">
      <pc:chgData name="Didier MULLER" userId="S::didier.muller@divlyc.ch::9b7f4815-801a-4f60-89ee-671fa11d495d" providerId="AD" clId="Web-{A87EB382-8A0C-18A2-62E6-86507A30825E}" dt="2024-03-05T14:05:24.588" v="162" actId="20577"/>
      <pc:docMkLst>
        <pc:docMk/>
      </pc:docMkLst>
      <pc:sldChg chg="modSp">
        <pc:chgData name="Didier MULLER" userId="S::didier.muller@divlyc.ch::9b7f4815-801a-4f60-89ee-671fa11d495d" providerId="AD" clId="Web-{A87EB382-8A0C-18A2-62E6-86507A30825E}" dt="2024-03-05T13:37:02.192" v="10" actId="20577"/>
        <pc:sldMkLst>
          <pc:docMk/>
          <pc:sldMk cId="2944104084" sldId="258"/>
        </pc:sldMkLst>
        <pc:spChg chg="mod">
          <ac:chgData name="Didier MULLER" userId="S::didier.muller@divlyc.ch::9b7f4815-801a-4f60-89ee-671fa11d495d" providerId="AD" clId="Web-{A87EB382-8A0C-18A2-62E6-86507A30825E}" dt="2024-03-05T13:37:02.192" v="10" actId="20577"/>
          <ac:spMkLst>
            <pc:docMk/>
            <pc:sldMk cId="2944104084" sldId="258"/>
            <ac:spMk id="5" creationId="{36A4D100-D545-048B-CF82-07F1B2BF989C}"/>
          </ac:spMkLst>
        </pc:spChg>
      </pc:sldChg>
      <pc:sldChg chg="new del">
        <pc:chgData name="Didier MULLER" userId="S::didier.muller@divlyc.ch::9b7f4815-801a-4f60-89ee-671fa11d495d" providerId="AD" clId="Web-{A87EB382-8A0C-18A2-62E6-86507A30825E}" dt="2024-03-05T13:35:47.473" v="1"/>
        <pc:sldMkLst>
          <pc:docMk/>
          <pc:sldMk cId="377321501" sldId="259"/>
        </pc:sldMkLst>
      </pc:sldChg>
      <pc:sldChg chg="addSp modSp new">
        <pc:chgData name="Didier MULLER" userId="S::didier.muller@divlyc.ch::9b7f4815-801a-4f60-89ee-671fa11d495d" providerId="AD" clId="Web-{A87EB382-8A0C-18A2-62E6-86507A30825E}" dt="2024-03-05T13:53:43.017" v="89" actId="20577"/>
        <pc:sldMkLst>
          <pc:docMk/>
          <pc:sldMk cId="1770758587" sldId="259"/>
        </pc:sldMkLst>
        <pc:spChg chg="mod">
          <ac:chgData name="Didier MULLER" userId="S::didier.muller@divlyc.ch::9b7f4815-801a-4f60-89ee-671fa11d495d" providerId="AD" clId="Web-{A87EB382-8A0C-18A2-62E6-86507A30825E}" dt="2024-03-05T13:53:18.954" v="87" actId="20577"/>
          <ac:spMkLst>
            <pc:docMk/>
            <pc:sldMk cId="1770758587" sldId="259"/>
            <ac:spMk id="2" creationId="{58A0A402-7A55-1BAD-21B6-3C62CAF28C7D}"/>
          </ac:spMkLst>
        </pc:spChg>
        <pc:spChg chg="mod">
          <ac:chgData name="Didier MULLER" userId="S::didier.muller@divlyc.ch::9b7f4815-801a-4f60-89ee-671fa11d495d" providerId="AD" clId="Web-{A87EB382-8A0C-18A2-62E6-86507A30825E}" dt="2024-03-05T13:53:43.017" v="89" actId="20577"/>
          <ac:spMkLst>
            <pc:docMk/>
            <pc:sldMk cId="1770758587" sldId="259"/>
            <ac:spMk id="3" creationId="{736545EE-C19E-CBB7-E08F-7A4B9AC8793B}"/>
          </ac:spMkLst>
        </pc:spChg>
        <pc:picChg chg="add mod">
          <ac:chgData name="Didier MULLER" userId="S::didier.muller@divlyc.ch::9b7f4815-801a-4f60-89ee-671fa11d495d" providerId="AD" clId="Web-{A87EB382-8A0C-18A2-62E6-86507A30825E}" dt="2024-03-05T13:41:31.305" v="28" actId="1076"/>
          <ac:picMkLst>
            <pc:docMk/>
            <pc:sldMk cId="1770758587" sldId="259"/>
            <ac:picMk id="4" creationId="{D9C3B43B-7BB0-24CD-981C-733262FDB759}"/>
          </ac:picMkLst>
        </pc:picChg>
      </pc:sldChg>
      <pc:sldChg chg="modSp new">
        <pc:chgData name="Didier MULLER" userId="S::didier.muller@divlyc.ch::9b7f4815-801a-4f60-89ee-671fa11d495d" providerId="AD" clId="Web-{A87EB382-8A0C-18A2-62E6-86507A30825E}" dt="2024-03-05T14:05:24.588" v="162" actId="20577"/>
        <pc:sldMkLst>
          <pc:docMk/>
          <pc:sldMk cId="268988270" sldId="260"/>
        </pc:sldMkLst>
        <pc:spChg chg="mod">
          <ac:chgData name="Didier MULLER" userId="S::didier.muller@divlyc.ch::9b7f4815-801a-4f60-89ee-671fa11d495d" providerId="AD" clId="Web-{A87EB382-8A0C-18A2-62E6-86507A30825E}" dt="2024-03-05T13:51:31.812" v="63" actId="20577"/>
          <ac:spMkLst>
            <pc:docMk/>
            <pc:sldMk cId="268988270" sldId="260"/>
            <ac:spMk id="2" creationId="{1489C04A-3B2E-5D85-2E3D-A9382D6170DE}"/>
          </ac:spMkLst>
        </pc:spChg>
        <pc:spChg chg="mod">
          <ac:chgData name="Didier MULLER" userId="S::didier.muller@divlyc.ch::9b7f4815-801a-4f60-89ee-671fa11d495d" providerId="AD" clId="Web-{A87EB382-8A0C-18A2-62E6-86507A30825E}" dt="2024-03-05T14:05:24.588" v="162" actId="20577"/>
          <ac:spMkLst>
            <pc:docMk/>
            <pc:sldMk cId="268988270" sldId="260"/>
            <ac:spMk id="3" creationId="{3EA75F48-904B-8D0A-6DBD-DB541745255D}"/>
          </ac:spMkLst>
        </pc:spChg>
      </pc:sldChg>
      <pc:sldChg chg="addSp delSp modSp add replId">
        <pc:chgData name="Didier MULLER" userId="S::didier.muller@divlyc.ch::9b7f4815-801a-4f60-89ee-671fa11d495d" providerId="AD" clId="Web-{A87EB382-8A0C-18A2-62E6-86507A30825E}" dt="2024-03-05T13:58:27.833" v="160" actId="20577"/>
        <pc:sldMkLst>
          <pc:docMk/>
          <pc:sldMk cId="870365926" sldId="261"/>
        </pc:sldMkLst>
        <pc:spChg chg="mod">
          <ac:chgData name="Didier MULLER" userId="S::didier.muller@divlyc.ch::9b7f4815-801a-4f60-89ee-671fa11d495d" providerId="AD" clId="Web-{A87EB382-8A0C-18A2-62E6-86507A30825E}" dt="2024-03-05T13:58:27.833" v="160" actId="20577"/>
          <ac:spMkLst>
            <pc:docMk/>
            <pc:sldMk cId="870365926" sldId="261"/>
            <ac:spMk id="3" creationId="{3EA75F48-904B-8D0A-6DBD-DB541745255D}"/>
          </ac:spMkLst>
        </pc:spChg>
        <pc:graphicFrameChg chg="add del mod">
          <ac:chgData name="Didier MULLER" userId="S::didier.muller@divlyc.ch::9b7f4815-801a-4f60-89ee-671fa11d495d" providerId="AD" clId="Web-{A87EB382-8A0C-18A2-62E6-86507A30825E}" dt="2024-03-05T13:57:28.114" v="131"/>
          <ac:graphicFrameMkLst>
            <pc:docMk/>
            <pc:sldMk cId="870365926" sldId="261"/>
            <ac:graphicFrameMk id="5" creationId="{A2499016-EF93-B043-A2CA-9DC1C7A8D158}"/>
          </ac:graphicFrameMkLst>
        </pc:graphicFrameChg>
        <pc:graphicFrameChg chg="add del mod">
          <ac:chgData name="Didier MULLER" userId="S::didier.muller@divlyc.ch::9b7f4815-801a-4f60-89ee-671fa11d495d" providerId="AD" clId="Web-{A87EB382-8A0C-18A2-62E6-86507A30825E}" dt="2024-03-05T13:57:38.489" v="149"/>
          <ac:graphicFrameMkLst>
            <pc:docMk/>
            <pc:sldMk cId="870365926" sldId="261"/>
            <ac:graphicFrameMk id="7" creationId="{323164BB-2DDD-4435-832E-DA4B776F2FF0}"/>
          </ac:graphicFrameMkLst>
        </pc:graphicFrameChg>
      </pc:sldChg>
      <pc:sldChg chg="add replId">
        <pc:chgData name="Didier MULLER" userId="S::didier.muller@divlyc.ch::9b7f4815-801a-4f60-89ee-671fa11d495d" providerId="AD" clId="Web-{A87EB382-8A0C-18A2-62E6-86507A30825E}" dt="2024-03-05T14:05:15.979" v="161"/>
        <pc:sldMkLst>
          <pc:docMk/>
          <pc:sldMk cId="2215309228" sldId="262"/>
        </pc:sldMkLst>
      </pc:sldChg>
    </pc:docChg>
  </pc:docChgLst>
  <pc:docChgLst>
    <pc:chgData name="Didier MULLER" userId="S::didier.muller@divlyc.ch::9b7f4815-801a-4f60-89ee-671fa11d495d" providerId="AD" clId="Web-{382C9A52-B02C-FA4B-82D9-4BB24560EF08}"/>
    <pc:docChg chg="modSld">
      <pc:chgData name="Didier MULLER" userId="S::didier.muller@divlyc.ch::9b7f4815-801a-4f60-89ee-671fa11d495d" providerId="AD" clId="Web-{382C9A52-B02C-FA4B-82D9-4BB24560EF08}" dt="2024-03-12T14:07:30.836" v="84" actId="20577"/>
      <pc:docMkLst>
        <pc:docMk/>
      </pc:docMkLst>
      <pc:sldChg chg="modSp">
        <pc:chgData name="Didier MULLER" userId="S::didier.muller@divlyc.ch::9b7f4815-801a-4f60-89ee-671fa11d495d" providerId="AD" clId="Web-{382C9A52-B02C-FA4B-82D9-4BB24560EF08}" dt="2024-03-12T13:55:41.865" v="32" actId="20577"/>
        <pc:sldMkLst>
          <pc:docMk/>
          <pc:sldMk cId="268988270" sldId="260"/>
        </pc:sldMkLst>
        <pc:spChg chg="mod">
          <ac:chgData name="Didier MULLER" userId="S::didier.muller@divlyc.ch::9b7f4815-801a-4f60-89ee-671fa11d495d" providerId="AD" clId="Web-{382C9A52-B02C-FA4B-82D9-4BB24560EF08}" dt="2024-03-12T13:55:41.865" v="32" actId="20577"/>
          <ac:spMkLst>
            <pc:docMk/>
            <pc:sldMk cId="268988270" sldId="260"/>
            <ac:spMk id="3" creationId="{3EA75F48-904B-8D0A-6DBD-DB541745255D}"/>
          </ac:spMkLst>
        </pc:spChg>
      </pc:sldChg>
      <pc:sldChg chg="modSp">
        <pc:chgData name="Didier MULLER" userId="S::didier.muller@divlyc.ch::9b7f4815-801a-4f60-89ee-671fa11d495d" providerId="AD" clId="Web-{382C9A52-B02C-FA4B-82D9-4BB24560EF08}" dt="2024-03-12T13:55:21.098" v="30" actId="20577"/>
        <pc:sldMkLst>
          <pc:docMk/>
          <pc:sldMk cId="1599974247" sldId="264"/>
        </pc:sldMkLst>
        <pc:spChg chg="mod">
          <ac:chgData name="Didier MULLER" userId="S::didier.muller@divlyc.ch::9b7f4815-801a-4f60-89ee-671fa11d495d" providerId="AD" clId="Web-{382C9A52-B02C-FA4B-82D9-4BB24560EF08}" dt="2024-03-12T13:55:21.098" v="30" actId="20577"/>
          <ac:spMkLst>
            <pc:docMk/>
            <pc:sldMk cId="1599974247" sldId="264"/>
            <ac:spMk id="3" creationId="{D6E0E13E-5419-E103-626E-3B0324660F2C}"/>
          </ac:spMkLst>
        </pc:spChg>
      </pc:sldChg>
      <pc:sldChg chg="modSp">
        <pc:chgData name="Didier MULLER" userId="S::didier.muller@divlyc.ch::9b7f4815-801a-4f60-89ee-671fa11d495d" providerId="AD" clId="Web-{382C9A52-B02C-FA4B-82D9-4BB24560EF08}" dt="2024-03-12T14:03:08.954" v="55" actId="1076"/>
        <pc:sldMkLst>
          <pc:docMk/>
          <pc:sldMk cId="2720097857" sldId="271"/>
        </pc:sldMkLst>
        <pc:picChg chg="mod">
          <ac:chgData name="Didier MULLER" userId="S::didier.muller@divlyc.ch::9b7f4815-801a-4f60-89ee-671fa11d495d" providerId="AD" clId="Web-{382C9A52-B02C-FA4B-82D9-4BB24560EF08}" dt="2024-03-12T14:03:08.954" v="55" actId="1076"/>
          <ac:picMkLst>
            <pc:docMk/>
            <pc:sldMk cId="2720097857" sldId="271"/>
            <ac:picMk id="4" creationId="{BB7ABB55-1553-4835-5598-C78A6C693197}"/>
          </ac:picMkLst>
        </pc:picChg>
      </pc:sldChg>
      <pc:sldChg chg="addSp delSp modSp addAnim delAnim modAnim">
        <pc:chgData name="Didier MULLER" userId="S::didier.muller@divlyc.ch::9b7f4815-801a-4f60-89ee-671fa11d495d" providerId="AD" clId="Web-{382C9A52-B02C-FA4B-82D9-4BB24560EF08}" dt="2024-03-12T13:51:11.576" v="11"/>
        <pc:sldMkLst>
          <pc:docMk/>
          <pc:sldMk cId="3802175275" sldId="272"/>
        </pc:sldMkLst>
        <pc:picChg chg="del">
          <ac:chgData name="Didier MULLER" userId="S::didier.muller@divlyc.ch::9b7f4815-801a-4f60-89ee-671fa11d495d" providerId="AD" clId="Web-{382C9A52-B02C-FA4B-82D9-4BB24560EF08}" dt="2024-03-12T13:50:30.763" v="7"/>
          <ac:picMkLst>
            <pc:docMk/>
            <pc:sldMk cId="3802175275" sldId="272"/>
            <ac:picMk id="3" creationId="{93506429-FD14-BAD8-BF43-A0D2C2C59F2E}"/>
          </ac:picMkLst>
        </pc:picChg>
        <pc:picChg chg="add del mod ord">
          <ac:chgData name="Didier MULLER" userId="S::didier.muller@divlyc.ch::9b7f4815-801a-4f60-89ee-671fa11d495d" providerId="AD" clId="Web-{382C9A52-B02C-FA4B-82D9-4BB24560EF08}" dt="2024-03-12T13:50:52.185" v="10" actId="1076"/>
          <ac:picMkLst>
            <pc:docMk/>
            <pc:sldMk cId="3802175275" sldId="272"/>
            <ac:picMk id="7" creationId="{C09C6E61-33F0-F73B-5DFE-428DCBC82156}"/>
          </ac:picMkLst>
        </pc:picChg>
      </pc:sldChg>
      <pc:sldChg chg="addSp delSp modSp addAnim delAnim">
        <pc:chgData name="Didier MULLER" userId="S::didier.muller@divlyc.ch::9b7f4815-801a-4f60-89ee-671fa11d495d" providerId="AD" clId="Web-{382C9A52-B02C-FA4B-82D9-4BB24560EF08}" dt="2024-03-12T13:52:10.500" v="20" actId="688"/>
        <pc:sldMkLst>
          <pc:docMk/>
          <pc:sldMk cId="3708597256" sldId="273"/>
        </pc:sldMkLst>
        <pc:picChg chg="del">
          <ac:chgData name="Didier MULLER" userId="S::didier.muller@divlyc.ch::9b7f4815-801a-4f60-89ee-671fa11d495d" providerId="AD" clId="Web-{382C9A52-B02C-FA4B-82D9-4BB24560EF08}" dt="2024-03-12T13:51:48.374" v="17"/>
          <ac:picMkLst>
            <pc:docMk/>
            <pc:sldMk cId="3708597256" sldId="273"/>
            <ac:picMk id="3" creationId="{93506429-FD14-BAD8-BF43-A0D2C2C59F2E}"/>
          </ac:picMkLst>
        </pc:picChg>
        <pc:picChg chg="add del mod ord">
          <ac:chgData name="Didier MULLER" userId="S::didier.muller@divlyc.ch::9b7f4815-801a-4f60-89ee-671fa11d495d" providerId="AD" clId="Web-{382C9A52-B02C-FA4B-82D9-4BB24560EF08}" dt="2024-03-12T13:52:10.500" v="20" actId="688"/>
          <ac:picMkLst>
            <pc:docMk/>
            <pc:sldMk cId="3708597256" sldId="273"/>
            <ac:picMk id="9" creationId="{9A514613-BFF2-E166-CC24-11A9AEDBBA51}"/>
          </ac:picMkLst>
        </pc:picChg>
      </pc:sldChg>
      <pc:sldChg chg="addSp delSp modSp addAnim delAnim modAnim">
        <pc:chgData name="Didier MULLER" userId="S::didier.muller@divlyc.ch::9b7f4815-801a-4f60-89ee-671fa11d495d" providerId="AD" clId="Web-{382C9A52-B02C-FA4B-82D9-4BB24560EF08}" dt="2024-03-12T14:02:39.141" v="54" actId="1076"/>
        <pc:sldMkLst>
          <pc:docMk/>
          <pc:sldMk cId="1231364323" sldId="274"/>
        </pc:sldMkLst>
        <pc:picChg chg="del">
          <ac:chgData name="Didier MULLER" userId="S::didier.muller@divlyc.ch::9b7f4815-801a-4f60-89ee-671fa11d495d" providerId="AD" clId="Web-{382C9A52-B02C-FA4B-82D9-4BB24560EF08}" dt="2024-03-12T13:52:31.219" v="24"/>
          <ac:picMkLst>
            <pc:docMk/>
            <pc:sldMk cId="1231364323" sldId="274"/>
            <ac:picMk id="3" creationId="{93506429-FD14-BAD8-BF43-A0D2C2C59F2E}"/>
          </ac:picMkLst>
        </pc:picChg>
        <pc:picChg chg="add mod ord">
          <ac:chgData name="Didier MULLER" userId="S::didier.muller@divlyc.ch::9b7f4815-801a-4f60-89ee-671fa11d495d" providerId="AD" clId="Web-{382C9A52-B02C-FA4B-82D9-4BB24560EF08}" dt="2024-03-12T14:02:39.141" v="54" actId="1076"/>
          <ac:picMkLst>
            <pc:docMk/>
            <pc:sldMk cId="1231364323" sldId="274"/>
            <ac:picMk id="10" creationId="{C6CDBAA7-0722-426C-C438-92523C3B64CB}"/>
          </ac:picMkLst>
        </pc:picChg>
      </pc:sldChg>
      <pc:sldChg chg="modSp">
        <pc:chgData name="Didier MULLER" userId="S::didier.muller@divlyc.ch::9b7f4815-801a-4f60-89ee-671fa11d495d" providerId="AD" clId="Web-{382C9A52-B02C-FA4B-82D9-4BB24560EF08}" dt="2024-03-12T14:07:30.836" v="84" actId="20577"/>
        <pc:sldMkLst>
          <pc:docMk/>
          <pc:sldMk cId="3522307056" sldId="283"/>
        </pc:sldMkLst>
        <pc:spChg chg="mod">
          <ac:chgData name="Didier MULLER" userId="S::didier.muller@divlyc.ch::9b7f4815-801a-4f60-89ee-671fa11d495d" providerId="AD" clId="Web-{382C9A52-B02C-FA4B-82D9-4BB24560EF08}" dt="2024-03-12T14:07:30.836" v="84" actId="20577"/>
          <ac:spMkLst>
            <pc:docMk/>
            <pc:sldMk cId="3522307056" sldId="283"/>
            <ac:spMk id="3" creationId="{D7224F91-2D00-A4BE-89CF-E4BCD50D63E5}"/>
          </ac:spMkLst>
        </pc:spChg>
      </pc:sldChg>
      <pc:sldChg chg="modSp">
        <pc:chgData name="Didier MULLER" userId="S::didier.muller@divlyc.ch::9b7f4815-801a-4f60-89ee-671fa11d495d" providerId="AD" clId="Web-{382C9A52-B02C-FA4B-82D9-4BB24560EF08}" dt="2024-03-12T14:04:05.346" v="66" actId="20577"/>
        <pc:sldMkLst>
          <pc:docMk/>
          <pc:sldMk cId="3240217613" sldId="286"/>
        </pc:sldMkLst>
        <pc:spChg chg="mod">
          <ac:chgData name="Didier MULLER" userId="S::didier.muller@divlyc.ch::9b7f4815-801a-4f60-89ee-671fa11d495d" providerId="AD" clId="Web-{382C9A52-B02C-FA4B-82D9-4BB24560EF08}" dt="2024-03-12T13:56:34.210" v="44" actId="20577"/>
          <ac:spMkLst>
            <pc:docMk/>
            <pc:sldMk cId="3240217613" sldId="286"/>
            <ac:spMk id="10" creationId="{DE452386-EAB6-D0C4-3155-12C12F06031B}"/>
          </ac:spMkLst>
        </pc:spChg>
        <pc:spChg chg="mod">
          <ac:chgData name="Didier MULLER" userId="S::didier.muller@divlyc.ch::9b7f4815-801a-4f60-89ee-671fa11d495d" providerId="AD" clId="Web-{382C9A52-B02C-FA4B-82D9-4BB24560EF08}" dt="2024-03-12T14:04:05.346" v="66" actId="20577"/>
          <ac:spMkLst>
            <pc:docMk/>
            <pc:sldMk cId="3240217613" sldId="286"/>
            <ac:spMk id="11" creationId="{CBD45158-D17E-FA51-625D-1DF030A44427}"/>
          </ac:spMkLst>
        </pc:spChg>
      </pc:sldChg>
      <pc:sldChg chg="modSp">
        <pc:chgData name="Didier MULLER" userId="S::didier.muller@divlyc.ch::9b7f4815-801a-4f60-89ee-671fa11d495d" providerId="AD" clId="Web-{382C9A52-B02C-FA4B-82D9-4BB24560EF08}" dt="2024-03-12T13:58:35.822" v="50" actId="1076"/>
        <pc:sldMkLst>
          <pc:docMk/>
          <pc:sldMk cId="565376417" sldId="288"/>
        </pc:sldMkLst>
        <pc:picChg chg="mod">
          <ac:chgData name="Didier MULLER" userId="S::didier.muller@divlyc.ch::9b7f4815-801a-4f60-89ee-671fa11d495d" providerId="AD" clId="Web-{382C9A52-B02C-FA4B-82D9-4BB24560EF08}" dt="2024-03-12T13:58:35.822" v="50" actId="1076"/>
          <ac:picMkLst>
            <pc:docMk/>
            <pc:sldMk cId="565376417" sldId="288"/>
            <ac:picMk id="4" creationId="{350CB944-2929-E25C-6F21-5A906215F8B1}"/>
          </ac:picMkLst>
        </pc:picChg>
      </pc:sldChg>
      <pc:sldChg chg="modSp">
        <pc:chgData name="Didier MULLER" userId="S::didier.muller@divlyc.ch::9b7f4815-801a-4f60-89ee-671fa11d495d" providerId="AD" clId="Web-{382C9A52-B02C-FA4B-82D9-4BB24560EF08}" dt="2024-03-12T13:58:42.478" v="51" actId="1076"/>
        <pc:sldMkLst>
          <pc:docMk/>
          <pc:sldMk cId="368098121" sldId="289"/>
        </pc:sldMkLst>
        <pc:picChg chg="mod">
          <ac:chgData name="Didier MULLER" userId="S::didier.muller@divlyc.ch::9b7f4815-801a-4f60-89ee-671fa11d495d" providerId="AD" clId="Web-{382C9A52-B02C-FA4B-82D9-4BB24560EF08}" dt="2024-03-12T13:58:42.478" v="51" actId="1076"/>
          <ac:picMkLst>
            <pc:docMk/>
            <pc:sldMk cId="368098121" sldId="289"/>
            <ac:picMk id="6" creationId="{983FA62D-C607-05CD-25A8-C6A5B1B0014B}"/>
          </ac:picMkLst>
        </pc:picChg>
      </pc:sldChg>
    </pc:docChg>
  </pc:docChgLst>
  <pc:docChgLst>
    <pc:chgData name="Didier MULLER" userId="S::didier.muller@divlyc.ch::9b7f4815-801a-4f60-89ee-671fa11d495d" providerId="AD" clId="Web-{1A17FDE0-2933-D852-6A8B-D2250788CF98}"/>
    <pc:docChg chg="addSld delSld modSld">
      <pc:chgData name="Didier MULLER" userId="S::didier.muller@divlyc.ch::9b7f4815-801a-4f60-89ee-671fa11d495d" providerId="AD" clId="Web-{1A17FDE0-2933-D852-6A8B-D2250788CF98}" dt="2024-05-08T07:59:50.581" v="634" actId="1076"/>
      <pc:docMkLst>
        <pc:docMk/>
      </pc:docMkLst>
      <pc:sldChg chg="modSp">
        <pc:chgData name="Didier MULLER" userId="S::didier.muller@divlyc.ch::9b7f4815-801a-4f60-89ee-671fa11d495d" providerId="AD" clId="Web-{1A17FDE0-2933-D852-6A8B-D2250788CF98}" dt="2024-05-08T07:06:18.083" v="279" actId="20577"/>
        <pc:sldMkLst>
          <pc:docMk/>
          <pc:sldMk cId="128632686" sldId="256"/>
        </pc:sldMkLst>
        <pc:spChg chg="mod">
          <ac:chgData name="Didier MULLER" userId="S::didier.muller@divlyc.ch::9b7f4815-801a-4f60-89ee-671fa11d495d" providerId="AD" clId="Web-{1A17FDE0-2933-D852-6A8B-D2250788CF98}" dt="2024-05-08T07:06:18.083" v="279" actId="20577"/>
          <ac:spMkLst>
            <pc:docMk/>
            <pc:sldMk cId="128632686" sldId="256"/>
            <ac:spMk id="3" creationId="{00000000-0000-0000-0000-000000000000}"/>
          </ac:spMkLst>
        </pc:spChg>
      </pc:sldChg>
      <pc:sldChg chg="modSp">
        <pc:chgData name="Didier MULLER" userId="S::didier.muller@divlyc.ch::9b7f4815-801a-4f60-89ee-671fa11d495d" providerId="AD" clId="Web-{1A17FDE0-2933-D852-6A8B-D2250788CF98}" dt="2024-05-08T07:16:48.895" v="303" actId="1076"/>
        <pc:sldMkLst>
          <pc:docMk/>
          <pc:sldMk cId="2944104084" sldId="258"/>
        </pc:sldMkLst>
        <pc:spChg chg="mod">
          <ac:chgData name="Didier MULLER" userId="S::didier.muller@divlyc.ch::9b7f4815-801a-4f60-89ee-671fa11d495d" providerId="AD" clId="Web-{1A17FDE0-2933-D852-6A8B-D2250788CF98}" dt="2024-05-08T06:32:05.519" v="77" actId="14100"/>
          <ac:spMkLst>
            <pc:docMk/>
            <pc:sldMk cId="2944104084" sldId="258"/>
            <ac:spMk id="2" creationId="{42112A01-D0BA-83FE-E6B0-0D9A3BDE43F3}"/>
          </ac:spMkLst>
        </pc:spChg>
        <pc:spChg chg="mod">
          <ac:chgData name="Didier MULLER" userId="S::didier.muller@divlyc.ch::9b7f4815-801a-4f60-89ee-671fa11d495d" providerId="AD" clId="Web-{1A17FDE0-2933-D852-6A8B-D2250788CF98}" dt="2024-05-08T07:16:48.895" v="303" actId="1076"/>
          <ac:spMkLst>
            <pc:docMk/>
            <pc:sldMk cId="2944104084" sldId="258"/>
            <ac:spMk id="5" creationId="{36A4D100-D545-048B-CF82-07F1B2BF989C}"/>
          </ac:spMkLst>
        </pc:spChg>
      </pc:sldChg>
      <pc:sldChg chg="modSp">
        <pc:chgData name="Didier MULLER" userId="S::didier.muller@divlyc.ch::9b7f4815-801a-4f60-89ee-671fa11d495d" providerId="AD" clId="Web-{1A17FDE0-2933-D852-6A8B-D2250788CF98}" dt="2024-05-08T07:11:09.402" v="290" actId="20577"/>
        <pc:sldMkLst>
          <pc:docMk/>
          <pc:sldMk cId="1770758587" sldId="259"/>
        </pc:sldMkLst>
        <pc:spChg chg="mod">
          <ac:chgData name="Didier MULLER" userId="S::didier.muller@divlyc.ch::9b7f4815-801a-4f60-89ee-671fa11d495d" providerId="AD" clId="Web-{1A17FDE0-2933-D852-6A8B-D2250788CF98}" dt="2024-05-08T06:24:49.633" v="10" actId="20577"/>
          <ac:spMkLst>
            <pc:docMk/>
            <pc:sldMk cId="1770758587" sldId="259"/>
            <ac:spMk id="2" creationId="{58A0A402-7A55-1BAD-21B6-3C62CAF28C7D}"/>
          </ac:spMkLst>
        </pc:spChg>
        <pc:spChg chg="mod">
          <ac:chgData name="Didier MULLER" userId="S::didier.muller@divlyc.ch::9b7f4815-801a-4f60-89ee-671fa11d495d" providerId="AD" clId="Web-{1A17FDE0-2933-D852-6A8B-D2250788CF98}" dt="2024-05-08T07:11:09.402" v="290" actId="20577"/>
          <ac:spMkLst>
            <pc:docMk/>
            <pc:sldMk cId="1770758587" sldId="259"/>
            <ac:spMk id="3" creationId="{736545EE-C19E-CBB7-E08F-7A4B9AC8793B}"/>
          </ac:spMkLst>
        </pc:spChg>
      </pc:sldChg>
      <pc:sldChg chg="modSp">
        <pc:chgData name="Didier MULLER" userId="S::didier.muller@divlyc.ch::9b7f4815-801a-4f60-89ee-671fa11d495d" providerId="AD" clId="Web-{1A17FDE0-2933-D852-6A8B-D2250788CF98}" dt="2024-05-08T07:18:40.538" v="305" actId="20577"/>
        <pc:sldMkLst>
          <pc:docMk/>
          <pc:sldMk cId="268988270" sldId="260"/>
        </pc:sldMkLst>
        <pc:spChg chg="mod">
          <ac:chgData name="Didier MULLER" userId="S::didier.muller@divlyc.ch::9b7f4815-801a-4f60-89ee-671fa11d495d" providerId="AD" clId="Web-{1A17FDE0-2933-D852-6A8B-D2250788CF98}" dt="2024-05-08T07:18:40.538" v="305" actId="20577"/>
          <ac:spMkLst>
            <pc:docMk/>
            <pc:sldMk cId="268988270" sldId="260"/>
            <ac:spMk id="3" creationId="{3EA75F48-904B-8D0A-6DBD-DB541745255D}"/>
          </ac:spMkLst>
        </pc:spChg>
      </pc:sldChg>
      <pc:sldChg chg="addSp modSp addAnim">
        <pc:chgData name="Didier MULLER" userId="S::didier.muller@divlyc.ch::9b7f4815-801a-4f60-89ee-671fa11d495d" providerId="AD" clId="Web-{1A17FDE0-2933-D852-6A8B-D2250788CF98}" dt="2024-05-08T07:49:54.411" v="565" actId="20577"/>
        <pc:sldMkLst>
          <pc:docMk/>
          <pc:sldMk cId="870365926" sldId="261"/>
        </pc:sldMkLst>
        <pc:spChg chg="mod">
          <ac:chgData name="Didier MULLER" userId="S::didier.muller@divlyc.ch::9b7f4815-801a-4f60-89ee-671fa11d495d" providerId="AD" clId="Web-{1A17FDE0-2933-D852-6A8B-D2250788CF98}" dt="2024-05-08T07:49:54.411" v="565" actId="20577"/>
          <ac:spMkLst>
            <pc:docMk/>
            <pc:sldMk cId="870365926" sldId="261"/>
            <ac:spMk id="3" creationId="{3EA75F48-904B-8D0A-6DBD-DB541745255D}"/>
          </ac:spMkLst>
        </pc:spChg>
        <pc:spChg chg="add mod">
          <ac:chgData name="Didier MULLER" userId="S::didier.muller@divlyc.ch::9b7f4815-801a-4f60-89ee-671fa11d495d" providerId="AD" clId="Web-{1A17FDE0-2933-D852-6A8B-D2250788CF98}" dt="2024-05-08T07:49:40.895" v="563" actId="1076"/>
          <ac:spMkLst>
            <pc:docMk/>
            <pc:sldMk cId="870365926" sldId="261"/>
            <ac:spMk id="4" creationId="{107D36F7-84C0-77DB-A35A-DCA2B6503EA0}"/>
          </ac:spMkLst>
        </pc:spChg>
        <pc:spChg chg="add mod">
          <ac:chgData name="Didier MULLER" userId="S::didier.muller@divlyc.ch::9b7f4815-801a-4f60-89ee-671fa11d495d" providerId="AD" clId="Web-{1A17FDE0-2933-D852-6A8B-D2250788CF98}" dt="2024-05-08T07:49:18.441" v="562" actId="20577"/>
          <ac:spMkLst>
            <pc:docMk/>
            <pc:sldMk cId="870365926" sldId="261"/>
            <ac:spMk id="5" creationId="{46EB01A7-1A5C-707B-7450-48A373DF3E2A}"/>
          </ac:spMkLst>
        </pc:spChg>
      </pc:sldChg>
      <pc:sldChg chg="addSp delSp modSp del mod setBg">
        <pc:chgData name="Didier MULLER" userId="S::didier.muller@divlyc.ch::9b7f4815-801a-4f60-89ee-671fa11d495d" providerId="AD" clId="Web-{1A17FDE0-2933-D852-6A8B-D2250788CF98}" dt="2024-05-08T06:47:13.446" v="168"/>
        <pc:sldMkLst>
          <pc:docMk/>
          <pc:sldMk cId="2215309228" sldId="262"/>
        </pc:sldMkLst>
        <pc:spChg chg="mod">
          <ac:chgData name="Didier MULLER" userId="S::didier.muller@divlyc.ch::9b7f4815-801a-4f60-89ee-671fa11d495d" providerId="AD" clId="Web-{1A17FDE0-2933-D852-6A8B-D2250788CF98}" dt="2024-05-08T06:46:52.696" v="167"/>
          <ac:spMkLst>
            <pc:docMk/>
            <pc:sldMk cId="2215309228" sldId="262"/>
            <ac:spMk id="2" creationId="{1489C04A-3B2E-5D85-2E3D-A9382D6170DE}"/>
          </ac:spMkLst>
        </pc:spChg>
        <pc:spChg chg="add del mod">
          <ac:chgData name="Didier MULLER" userId="S::didier.muller@divlyc.ch::9b7f4815-801a-4f60-89ee-671fa11d495d" providerId="AD" clId="Web-{1A17FDE0-2933-D852-6A8B-D2250788CF98}" dt="2024-05-08T06:46:52.696" v="167"/>
          <ac:spMkLst>
            <pc:docMk/>
            <pc:sldMk cId="2215309228" sldId="262"/>
            <ac:spMk id="3" creationId="{3EA75F48-904B-8D0A-6DBD-DB541745255D}"/>
          </ac:spMkLst>
        </pc:spChg>
        <pc:spChg chg="add del">
          <ac:chgData name="Didier MULLER" userId="S::didier.muller@divlyc.ch::9b7f4815-801a-4f60-89ee-671fa11d495d" providerId="AD" clId="Web-{1A17FDE0-2933-D852-6A8B-D2250788CF98}" dt="2024-05-08T06:44:33.193" v="151"/>
          <ac:spMkLst>
            <pc:docMk/>
            <pc:sldMk cId="2215309228" sldId="262"/>
            <ac:spMk id="5" creationId="{1640B3DF-3C1C-49A7-8FA7-EE4A21CB0BDC}"/>
          </ac:spMkLst>
        </pc:spChg>
        <pc:spChg chg="add del">
          <ac:chgData name="Didier MULLER" userId="S::didier.muller@divlyc.ch::9b7f4815-801a-4f60-89ee-671fa11d495d" providerId="AD" clId="Web-{1A17FDE0-2933-D852-6A8B-D2250788CF98}" dt="2024-05-08T06:44:33.193" v="151"/>
          <ac:spMkLst>
            <pc:docMk/>
            <pc:sldMk cId="2215309228" sldId="262"/>
            <ac:spMk id="6" creationId="{AFF79527-C7F1-4E06-8126-A8E8C5FEBFCA}"/>
          </ac:spMkLst>
        </pc:spChg>
        <pc:spChg chg="add del">
          <ac:chgData name="Didier MULLER" userId="S::didier.muller@divlyc.ch::9b7f4815-801a-4f60-89ee-671fa11d495d" providerId="AD" clId="Web-{1A17FDE0-2933-D852-6A8B-D2250788CF98}" dt="2024-05-08T06:44:33.193" v="151"/>
          <ac:spMkLst>
            <pc:docMk/>
            <pc:sldMk cId="2215309228" sldId="262"/>
            <ac:spMk id="7" creationId="{90FA739B-A75D-DA77-F75D-36ED592E9A34}"/>
          </ac:spMkLst>
        </pc:spChg>
        <pc:spChg chg="add del">
          <ac:chgData name="Didier MULLER" userId="S::didier.muller@divlyc.ch::9b7f4815-801a-4f60-89ee-671fa11d495d" providerId="AD" clId="Web-{1A17FDE0-2933-D852-6A8B-D2250788CF98}" dt="2024-05-08T06:43:32.597" v="146"/>
          <ac:spMkLst>
            <pc:docMk/>
            <pc:sldMk cId="2215309228" sldId="262"/>
            <ac:spMk id="8" creationId="{B4CE5841-C184-4A70-A609-5FE4A50783C7}"/>
          </ac:spMkLst>
        </pc:spChg>
        <pc:spChg chg="add del">
          <ac:chgData name="Didier MULLER" userId="S::didier.muller@divlyc.ch::9b7f4815-801a-4f60-89ee-671fa11d495d" providerId="AD" clId="Web-{1A17FDE0-2933-D852-6A8B-D2250788CF98}" dt="2024-05-08T06:46:52.696" v="167"/>
          <ac:spMkLst>
            <pc:docMk/>
            <pc:sldMk cId="2215309228" sldId="262"/>
            <ac:spMk id="9" creationId="{B4CE5841-C184-4A70-A609-5FE4A50783C7}"/>
          </ac:spMkLst>
        </pc:spChg>
        <pc:spChg chg="add del">
          <ac:chgData name="Didier MULLER" userId="S::didier.muller@divlyc.ch::9b7f4815-801a-4f60-89ee-671fa11d495d" providerId="AD" clId="Web-{1A17FDE0-2933-D852-6A8B-D2250788CF98}" dt="2024-05-08T06:43:32.597" v="146"/>
          <ac:spMkLst>
            <pc:docMk/>
            <pc:sldMk cId="2215309228" sldId="262"/>
            <ac:spMk id="10" creationId="{CD1AAA2C-FBBE-42AA-B869-31D524B7653F}"/>
          </ac:spMkLst>
        </pc:spChg>
        <pc:spChg chg="add del">
          <ac:chgData name="Didier MULLER" userId="S::didier.muller@divlyc.ch::9b7f4815-801a-4f60-89ee-671fa11d495d" providerId="AD" clId="Web-{1A17FDE0-2933-D852-6A8B-D2250788CF98}" dt="2024-05-08T06:43:32.597" v="146"/>
          <ac:spMkLst>
            <pc:docMk/>
            <pc:sldMk cId="2215309228" sldId="262"/>
            <ac:spMk id="12" creationId="{5F937BBF-9326-4230-AB1B-F1795E350559}"/>
          </ac:spMkLst>
        </pc:spChg>
        <pc:spChg chg="add del">
          <ac:chgData name="Didier MULLER" userId="S::didier.muller@divlyc.ch::9b7f4815-801a-4f60-89ee-671fa11d495d" providerId="AD" clId="Web-{1A17FDE0-2933-D852-6A8B-D2250788CF98}" dt="2024-05-08T06:46:52.696" v="167"/>
          <ac:spMkLst>
            <pc:docMk/>
            <pc:sldMk cId="2215309228" sldId="262"/>
            <ac:spMk id="14" creationId="{CD1AAA2C-FBBE-42AA-B869-31D524B7653F}"/>
          </ac:spMkLst>
        </pc:spChg>
        <pc:spChg chg="add del">
          <ac:chgData name="Didier MULLER" userId="S::didier.muller@divlyc.ch::9b7f4815-801a-4f60-89ee-671fa11d495d" providerId="AD" clId="Web-{1A17FDE0-2933-D852-6A8B-D2250788CF98}" dt="2024-05-08T06:46:52.696" v="167"/>
          <ac:spMkLst>
            <pc:docMk/>
            <pc:sldMk cId="2215309228" sldId="262"/>
            <ac:spMk id="16" creationId="{5F937BBF-9326-4230-AB1B-F1795E350559}"/>
          </ac:spMkLst>
        </pc:spChg>
        <pc:spChg chg="add">
          <ac:chgData name="Didier MULLER" userId="S::didier.muller@divlyc.ch::9b7f4815-801a-4f60-89ee-671fa11d495d" providerId="AD" clId="Web-{1A17FDE0-2933-D852-6A8B-D2250788CF98}" dt="2024-05-08T06:46:52.696" v="167"/>
          <ac:spMkLst>
            <pc:docMk/>
            <pc:sldMk cId="2215309228" sldId="262"/>
            <ac:spMk id="20" creationId="{3EA75F48-904B-8D0A-6DBD-DB541745255D}"/>
          </ac:spMkLst>
        </pc:spChg>
        <pc:spChg chg="add">
          <ac:chgData name="Didier MULLER" userId="S::didier.muller@divlyc.ch::9b7f4815-801a-4f60-89ee-671fa11d495d" providerId="AD" clId="Web-{1A17FDE0-2933-D852-6A8B-D2250788CF98}" dt="2024-05-08T06:46:52.696" v="167"/>
          <ac:spMkLst>
            <pc:docMk/>
            <pc:sldMk cId="2215309228" sldId="262"/>
            <ac:spMk id="21" creationId="{B4CE5841-C184-4A70-A609-5FE4A50783C7}"/>
          </ac:spMkLst>
        </pc:spChg>
        <pc:spChg chg="add">
          <ac:chgData name="Didier MULLER" userId="S::didier.muller@divlyc.ch::9b7f4815-801a-4f60-89ee-671fa11d495d" providerId="AD" clId="Web-{1A17FDE0-2933-D852-6A8B-D2250788CF98}" dt="2024-05-08T06:46:52.696" v="167"/>
          <ac:spMkLst>
            <pc:docMk/>
            <pc:sldMk cId="2215309228" sldId="262"/>
            <ac:spMk id="23" creationId="{CD1AAA2C-FBBE-42AA-B869-31D524B7653F}"/>
          </ac:spMkLst>
        </pc:spChg>
        <pc:spChg chg="add">
          <ac:chgData name="Didier MULLER" userId="S::didier.muller@divlyc.ch::9b7f4815-801a-4f60-89ee-671fa11d495d" providerId="AD" clId="Web-{1A17FDE0-2933-D852-6A8B-D2250788CF98}" dt="2024-05-08T06:46:52.696" v="167"/>
          <ac:spMkLst>
            <pc:docMk/>
            <pc:sldMk cId="2215309228" sldId="262"/>
            <ac:spMk id="25" creationId="{5F937BBF-9326-4230-AB1B-F1795E350559}"/>
          </ac:spMkLst>
        </pc:spChg>
        <pc:graphicFrameChg chg="add del">
          <ac:chgData name="Didier MULLER" userId="S::didier.muller@divlyc.ch::9b7f4815-801a-4f60-89ee-671fa11d495d" providerId="AD" clId="Web-{1A17FDE0-2933-D852-6A8B-D2250788CF98}" dt="2024-05-08T06:46:52.680" v="166"/>
          <ac:graphicFrameMkLst>
            <pc:docMk/>
            <pc:sldMk cId="2215309228" sldId="262"/>
            <ac:graphicFrameMk id="18" creationId="{4F7B3673-D807-84D6-BFF8-05C777F05174}"/>
          </ac:graphicFrameMkLst>
        </pc:graphicFrameChg>
      </pc:sldChg>
      <pc:sldChg chg="modSp">
        <pc:chgData name="Didier MULLER" userId="S::didier.muller@divlyc.ch::9b7f4815-801a-4f60-89ee-671fa11d495d" providerId="AD" clId="Web-{1A17FDE0-2933-D852-6A8B-D2250788CF98}" dt="2024-05-08T07:13:50.984" v="301" actId="20577"/>
        <pc:sldMkLst>
          <pc:docMk/>
          <pc:sldMk cId="1599974247" sldId="264"/>
        </pc:sldMkLst>
        <pc:spChg chg="mod">
          <ac:chgData name="Didier MULLER" userId="S::didier.muller@divlyc.ch::9b7f4815-801a-4f60-89ee-671fa11d495d" providerId="AD" clId="Web-{1A17FDE0-2933-D852-6A8B-D2250788CF98}" dt="2024-05-08T07:13:50.984" v="301" actId="20577"/>
          <ac:spMkLst>
            <pc:docMk/>
            <pc:sldMk cId="1599974247" sldId="264"/>
            <ac:spMk id="3" creationId="{D6E0E13E-5419-E103-626E-3B0324660F2C}"/>
          </ac:spMkLst>
        </pc:spChg>
      </pc:sldChg>
      <pc:sldChg chg="modSp">
        <pc:chgData name="Didier MULLER" userId="S::didier.muller@divlyc.ch::9b7f4815-801a-4f60-89ee-671fa11d495d" providerId="AD" clId="Web-{1A17FDE0-2933-D852-6A8B-D2250788CF98}" dt="2024-05-08T07:15:09.314" v="302" actId="14100"/>
        <pc:sldMkLst>
          <pc:docMk/>
          <pc:sldMk cId="2380298533" sldId="265"/>
        </pc:sldMkLst>
        <pc:spChg chg="mod">
          <ac:chgData name="Didier MULLER" userId="S::didier.muller@divlyc.ch::9b7f4815-801a-4f60-89ee-671fa11d495d" providerId="AD" clId="Web-{1A17FDE0-2933-D852-6A8B-D2250788CF98}" dt="2024-05-08T06:25:44.056" v="15" actId="20577"/>
          <ac:spMkLst>
            <pc:docMk/>
            <pc:sldMk cId="2380298533" sldId="265"/>
            <ac:spMk id="3" creationId="{52D4E2E8-19BC-7889-FA5F-543239FD12F9}"/>
          </ac:spMkLst>
        </pc:spChg>
        <pc:picChg chg="mod">
          <ac:chgData name="Didier MULLER" userId="S::didier.muller@divlyc.ch::9b7f4815-801a-4f60-89ee-671fa11d495d" providerId="AD" clId="Web-{1A17FDE0-2933-D852-6A8B-D2250788CF98}" dt="2024-05-08T07:15:09.314" v="302" actId="14100"/>
          <ac:picMkLst>
            <pc:docMk/>
            <pc:sldMk cId="2380298533" sldId="265"/>
            <ac:picMk id="6" creationId="{D14E05FE-F510-683D-529A-5D5DCD9390DB}"/>
          </ac:picMkLst>
        </pc:picChg>
      </pc:sldChg>
      <pc:sldChg chg="addSp modSp addAnim delAnim modAnim">
        <pc:chgData name="Didier MULLER" userId="S::didier.muller@divlyc.ch::9b7f4815-801a-4f60-89ee-671fa11d495d" providerId="AD" clId="Web-{1A17FDE0-2933-D852-6A8B-D2250788CF98}" dt="2024-05-08T07:51:07.709" v="571"/>
        <pc:sldMkLst>
          <pc:docMk/>
          <pc:sldMk cId="212267556" sldId="266"/>
        </pc:sldMkLst>
        <pc:spChg chg="mod">
          <ac:chgData name="Didier MULLER" userId="S::didier.muller@divlyc.ch::9b7f4815-801a-4f60-89ee-671fa11d495d" providerId="AD" clId="Web-{1A17FDE0-2933-D852-6A8B-D2250788CF98}" dt="2024-05-08T07:50:16.224" v="567" actId="14100"/>
          <ac:spMkLst>
            <pc:docMk/>
            <pc:sldMk cId="212267556" sldId="266"/>
            <ac:spMk id="3" creationId="{3EA75F48-904B-8D0A-6DBD-DB541745255D}"/>
          </ac:spMkLst>
        </pc:spChg>
        <pc:spChg chg="add mod">
          <ac:chgData name="Didier MULLER" userId="S::didier.muller@divlyc.ch::9b7f4815-801a-4f60-89ee-671fa11d495d" providerId="AD" clId="Web-{1A17FDE0-2933-D852-6A8B-D2250788CF98}" dt="2024-05-08T07:46:00.389" v="506" actId="20577"/>
          <ac:spMkLst>
            <pc:docMk/>
            <pc:sldMk cId="212267556" sldId="266"/>
            <ac:spMk id="4" creationId="{A0206915-A8BB-4837-D04D-BDFC86BD4692}"/>
          </ac:spMkLst>
        </pc:spChg>
      </pc:sldChg>
      <pc:sldChg chg="modSp">
        <pc:chgData name="Didier MULLER" userId="S::didier.muller@divlyc.ch::9b7f4815-801a-4f60-89ee-671fa11d495d" providerId="AD" clId="Web-{1A17FDE0-2933-D852-6A8B-D2250788CF98}" dt="2024-05-08T06:39:34.467" v="116" actId="20577"/>
        <pc:sldMkLst>
          <pc:docMk/>
          <pc:sldMk cId="1377821599" sldId="268"/>
        </pc:sldMkLst>
        <pc:spChg chg="mod">
          <ac:chgData name="Didier MULLER" userId="S::didier.muller@divlyc.ch::9b7f4815-801a-4f60-89ee-671fa11d495d" providerId="AD" clId="Web-{1A17FDE0-2933-D852-6A8B-D2250788CF98}" dt="2024-05-08T06:39:34.467" v="116" actId="20577"/>
          <ac:spMkLst>
            <pc:docMk/>
            <pc:sldMk cId="1377821599" sldId="268"/>
            <ac:spMk id="8" creationId="{947D43C0-C8DD-17CB-982B-C95A03D14F02}"/>
          </ac:spMkLst>
        </pc:spChg>
      </pc:sldChg>
      <pc:sldChg chg="addSp modSp">
        <pc:chgData name="Didier MULLER" userId="S::didier.muller@divlyc.ch::9b7f4815-801a-4f60-89ee-671fa11d495d" providerId="AD" clId="Web-{1A17FDE0-2933-D852-6A8B-D2250788CF98}" dt="2024-05-08T07:33:47.200" v="315" actId="1076"/>
        <pc:sldMkLst>
          <pc:docMk/>
          <pc:sldMk cId="3545056960" sldId="276"/>
        </pc:sldMkLst>
        <pc:spChg chg="mod">
          <ac:chgData name="Didier MULLER" userId="S::didier.muller@divlyc.ch::9b7f4815-801a-4f60-89ee-671fa11d495d" providerId="AD" clId="Web-{1A17FDE0-2933-D852-6A8B-D2250788CF98}" dt="2024-05-08T06:37:46.105" v="109" actId="20577"/>
          <ac:spMkLst>
            <pc:docMk/>
            <pc:sldMk cId="3545056960" sldId="276"/>
            <ac:spMk id="3" creationId="{736545EE-C19E-CBB7-E08F-7A4B9AC8793B}"/>
          </ac:spMkLst>
        </pc:spChg>
        <pc:picChg chg="add mod">
          <ac:chgData name="Didier MULLER" userId="S::didier.muller@divlyc.ch::9b7f4815-801a-4f60-89ee-671fa11d495d" providerId="AD" clId="Web-{1A17FDE0-2933-D852-6A8B-D2250788CF98}" dt="2024-05-08T07:33:47.200" v="315" actId="1076"/>
          <ac:picMkLst>
            <pc:docMk/>
            <pc:sldMk cId="3545056960" sldId="276"/>
            <ac:picMk id="4" creationId="{D3B55298-4B94-BCF3-26D9-D3D3D02C18D2}"/>
          </ac:picMkLst>
        </pc:picChg>
      </pc:sldChg>
      <pc:sldChg chg="modSp">
        <pc:chgData name="Didier MULLER" userId="S::didier.muller@divlyc.ch::9b7f4815-801a-4f60-89ee-671fa11d495d" providerId="AD" clId="Web-{1A17FDE0-2933-D852-6A8B-D2250788CF98}" dt="2024-05-08T06:38:04.355" v="112" actId="20577"/>
        <pc:sldMkLst>
          <pc:docMk/>
          <pc:sldMk cId="284768464" sldId="277"/>
        </pc:sldMkLst>
        <pc:spChg chg="mod">
          <ac:chgData name="Didier MULLER" userId="S::didier.muller@divlyc.ch::9b7f4815-801a-4f60-89ee-671fa11d495d" providerId="AD" clId="Web-{1A17FDE0-2933-D852-6A8B-D2250788CF98}" dt="2024-05-08T06:38:04.355" v="112" actId="20577"/>
          <ac:spMkLst>
            <pc:docMk/>
            <pc:sldMk cId="284768464" sldId="277"/>
            <ac:spMk id="3" creationId="{736545EE-C19E-CBB7-E08F-7A4B9AC8793B}"/>
          </ac:spMkLst>
        </pc:spChg>
      </pc:sldChg>
      <pc:sldChg chg="modSp">
        <pc:chgData name="Didier MULLER" userId="S::didier.muller@divlyc.ch::9b7f4815-801a-4f60-89ee-671fa11d495d" providerId="AD" clId="Web-{1A17FDE0-2933-D852-6A8B-D2250788CF98}" dt="2024-05-08T06:53:24.549" v="206" actId="20577"/>
        <pc:sldMkLst>
          <pc:docMk/>
          <pc:sldMk cId="2497603941" sldId="281"/>
        </pc:sldMkLst>
        <pc:spChg chg="mod">
          <ac:chgData name="Didier MULLER" userId="S::didier.muller@divlyc.ch::9b7f4815-801a-4f60-89ee-671fa11d495d" providerId="AD" clId="Web-{1A17FDE0-2933-D852-6A8B-D2250788CF98}" dt="2024-05-08T06:53:24.549" v="206" actId="20577"/>
          <ac:spMkLst>
            <pc:docMk/>
            <pc:sldMk cId="2497603941" sldId="281"/>
            <ac:spMk id="8" creationId="{BDE7D566-D2B9-D819-0E6F-FD75C90B5651}"/>
          </ac:spMkLst>
        </pc:spChg>
      </pc:sldChg>
      <pc:sldChg chg="modSp">
        <pc:chgData name="Didier MULLER" userId="S::didier.muller@divlyc.ch::9b7f4815-801a-4f60-89ee-671fa11d495d" providerId="AD" clId="Web-{1A17FDE0-2933-D852-6A8B-D2250788CF98}" dt="2024-05-08T06:54:41.988" v="222" actId="20577"/>
        <pc:sldMkLst>
          <pc:docMk/>
          <pc:sldMk cId="3840224341" sldId="285"/>
        </pc:sldMkLst>
        <pc:spChg chg="mod">
          <ac:chgData name="Didier MULLER" userId="S::didier.muller@divlyc.ch::9b7f4815-801a-4f60-89ee-671fa11d495d" providerId="AD" clId="Web-{1A17FDE0-2933-D852-6A8B-D2250788CF98}" dt="2024-05-08T06:54:41.988" v="222" actId="20577"/>
          <ac:spMkLst>
            <pc:docMk/>
            <pc:sldMk cId="3840224341" sldId="285"/>
            <ac:spMk id="8" creationId="{BDE7D566-D2B9-D819-0E6F-FD75C90B5651}"/>
          </ac:spMkLst>
        </pc:spChg>
      </pc:sldChg>
      <pc:sldChg chg="modSp">
        <pc:chgData name="Didier MULLER" userId="S::didier.muller@divlyc.ch::9b7f4815-801a-4f60-89ee-671fa11d495d" providerId="AD" clId="Web-{1A17FDE0-2933-D852-6A8B-D2250788CF98}" dt="2024-05-08T07:54:08.839" v="586" actId="14100"/>
        <pc:sldMkLst>
          <pc:docMk/>
          <pc:sldMk cId="2024344442" sldId="287"/>
        </pc:sldMkLst>
        <pc:spChg chg="mod">
          <ac:chgData name="Didier MULLER" userId="S::didier.muller@divlyc.ch::9b7f4815-801a-4f60-89ee-671fa11d495d" providerId="AD" clId="Web-{1A17FDE0-2933-D852-6A8B-D2250788CF98}" dt="2024-05-08T07:54:08.839" v="586" actId="14100"/>
          <ac:spMkLst>
            <pc:docMk/>
            <pc:sldMk cId="2024344442" sldId="287"/>
            <ac:spMk id="2" creationId="{C459AA36-EE65-91B0-3D74-37A4DE993CAC}"/>
          </ac:spMkLst>
        </pc:spChg>
        <pc:spChg chg="mod">
          <ac:chgData name="Didier MULLER" userId="S::didier.muller@divlyc.ch::9b7f4815-801a-4f60-89ee-671fa11d495d" providerId="AD" clId="Web-{1A17FDE0-2933-D852-6A8B-D2250788CF98}" dt="2024-05-08T07:03:15.188" v="272" actId="20577"/>
          <ac:spMkLst>
            <pc:docMk/>
            <pc:sldMk cId="2024344442" sldId="287"/>
            <ac:spMk id="3" creationId="{C0F373BD-5C63-EC04-437B-6A88AC5CAE45}"/>
          </ac:spMkLst>
        </pc:spChg>
      </pc:sldChg>
      <pc:sldChg chg="modSp">
        <pc:chgData name="Didier MULLER" userId="S::didier.muller@divlyc.ch::9b7f4815-801a-4f60-89ee-671fa11d495d" providerId="AD" clId="Web-{1A17FDE0-2933-D852-6A8B-D2250788CF98}" dt="2024-05-08T07:29:53.617" v="308" actId="20577"/>
        <pc:sldMkLst>
          <pc:docMk/>
          <pc:sldMk cId="3065228879" sldId="290"/>
        </pc:sldMkLst>
        <pc:spChg chg="mod">
          <ac:chgData name="Didier MULLER" userId="S::didier.muller@divlyc.ch::9b7f4815-801a-4f60-89ee-671fa11d495d" providerId="AD" clId="Web-{1A17FDE0-2933-D852-6A8B-D2250788CF98}" dt="2024-05-08T07:29:53.617" v="308" actId="20577"/>
          <ac:spMkLst>
            <pc:docMk/>
            <pc:sldMk cId="3065228879" sldId="290"/>
            <ac:spMk id="3" creationId="{736545EE-C19E-CBB7-E08F-7A4B9AC8793B}"/>
          </ac:spMkLst>
        </pc:spChg>
      </pc:sldChg>
      <pc:sldChg chg="modSp">
        <pc:chgData name="Didier MULLER" userId="S::didier.muller@divlyc.ch::9b7f4815-801a-4f60-89ee-671fa11d495d" providerId="AD" clId="Web-{1A17FDE0-2933-D852-6A8B-D2250788CF98}" dt="2024-05-08T06:58:06.524" v="239" actId="1076"/>
        <pc:sldMkLst>
          <pc:docMk/>
          <pc:sldMk cId="3060977113" sldId="291"/>
        </pc:sldMkLst>
        <pc:spChg chg="mod">
          <ac:chgData name="Didier MULLER" userId="S::didier.muller@divlyc.ch::9b7f4815-801a-4f60-89ee-671fa11d495d" providerId="AD" clId="Web-{1A17FDE0-2933-D852-6A8B-D2250788CF98}" dt="2024-05-08T06:57:57.212" v="238" actId="14100"/>
          <ac:spMkLst>
            <pc:docMk/>
            <pc:sldMk cId="3060977113" sldId="291"/>
            <ac:spMk id="3" creationId="{C0F373BD-5C63-EC04-437B-6A88AC5CAE45}"/>
          </ac:spMkLst>
        </pc:spChg>
        <pc:picChg chg="mod">
          <ac:chgData name="Didier MULLER" userId="S::didier.muller@divlyc.ch::9b7f4815-801a-4f60-89ee-671fa11d495d" providerId="AD" clId="Web-{1A17FDE0-2933-D852-6A8B-D2250788CF98}" dt="2024-05-08T06:58:06.524" v="239" actId="1076"/>
          <ac:picMkLst>
            <pc:docMk/>
            <pc:sldMk cId="3060977113" sldId="291"/>
            <ac:picMk id="4" creationId="{A0EEBE02-97D5-723E-1ACF-DCDC7C2DCE26}"/>
          </ac:picMkLst>
        </pc:picChg>
      </pc:sldChg>
      <pc:sldChg chg="modSp">
        <pc:chgData name="Didier MULLER" userId="S::didier.muller@divlyc.ch::9b7f4815-801a-4f60-89ee-671fa11d495d" providerId="AD" clId="Web-{1A17FDE0-2933-D852-6A8B-D2250788CF98}" dt="2024-05-08T06:58:38.744" v="242" actId="1076"/>
        <pc:sldMkLst>
          <pc:docMk/>
          <pc:sldMk cId="2951178090" sldId="292"/>
        </pc:sldMkLst>
        <pc:spChg chg="mod">
          <ac:chgData name="Didier MULLER" userId="S::didier.muller@divlyc.ch::9b7f4815-801a-4f60-89ee-671fa11d495d" providerId="AD" clId="Web-{1A17FDE0-2933-D852-6A8B-D2250788CF98}" dt="2024-05-08T06:58:29.259" v="241" actId="20577"/>
          <ac:spMkLst>
            <pc:docMk/>
            <pc:sldMk cId="2951178090" sldId="292"/>
            <ac:spMk id="3" creationId="{C0F373BD-5C63-EC04-437B-6A88AC5CAE45}"/>
          </ac:spMkLst>
        </pc:spChg>
        <pc:picChg chg="mod">
          <ac:chgData name="Didier MULLER" userId="S::didier.muller@divlyc.ch::9b7f4815-801a-4f60-89ee-671fa11d495d" providerId="AD" clId="Web-{1A17FDE0-2933-D852-6A8B-D2250788CF98}" dt="2024-05-08T06:58:38.744" v="242" actId="1076"/>
          <ac:picMkLst>
            <pc:docMk/>
            <pc:sldMk cId="2951178090" sldId="292"/>
            <ac:picMk id="4" creationId="{C611890D-A759-FC47-B6D8-46C4AD4219E0}"/>
          </ac:picMkLst>
        </pc:picChg>
      </pc:sldChg>
      <pc:sldChg chg="modSp">
        <pc:chgData name="Didier MULLER" userId="S::didier.muller@divlyc.ch::9b7f4815-801a-4f60-89ee-671fa11d495d" providerId="AD" clId="Web-{1A17FDE0-2933-D852-6A8B-D2250788CF98}" dt="2024-05-08T06:59:21.104" v="245" actId="20577"/>
        <pc:sldMkLst>
          <pc:docMk/>
          <pc:sldMk cId="3711539783" sldId="293"/>
        </pc:sldMkLst>
        <pc:spChg chg="mod">
          <ac:chgData name="Didier MULLER" userId="S::didier.muller@divlyc.ch::9b7f4815-801a-4f60-89ee-671fa11d495d" providerId="AD" clId="Web-{1A17FDE0-2933-D852-6A8B-D2250788CF98}" dt="2024-05-08T06:59:21.104" v="245" actId="20577"/>
          <ac:spMkLst>
            <pc:docMk/>
            <pc:sldMk cId="3711539783" sldId="293"/>
            <ac:spMk id="5" creationId="{D87EA1AB-3CBE-2E49-BAF2-C26EC8C66561}"/>
          </ac:spMkLst>
        </pc:spChg>
      </pc:sldChg>
      <pc:sldChg chg="modSp">
        <pc:chgData name="Didier MULLER" userId="S::didier.muller@divlyc.ch::9b7f4815-801a-4f60-89ee-671fa11d495d" providerId="AD" clId="Web-{1A17FDE0-2933-D852-6A8B-D2250788CF98}" dt="2024-05-08T06:59:41.261" v="248" actId="14100"/>
        <pc:sldMkLst>
          <pc:docMk/>
          <pc:sldMk cId="404719439" sldId="294"/>
        </pc:sldMkLst>
        <pc:spChg chg="mod">
          <ac:chgData name="Didier MULLER" userId="S::didier.muller@divlyc.ch::9b7f4815-801a-4f60-89ee-671fa11d495d" providerId="AD" clId="Web-{1A17FDE0-2933-D852-6A8B-D2250788CF98}" dt="2024-05-08T06:59:41.261" v="248" actId="14100"/>
          <ac:spMkLst>
            <pc:docMk/>
            <pc:sldMk cId="404719439" sldId="294"/>
            <ac:spMk id="3" creationId="{C0F373BD-5C63-EC04-437B-6A88AC5CAE45}"/>
          </ac:spMkLst>
        </pc:spChg>
      </pc:sldChg>
      <pc:sldChg chg="modSp">
        <pc:chgData name="Didier MULLER" userId="S::didier.muller@divlyc.ch::9b7f4815-801a-4f60-89ee-671fa11d495d" providerId="AD" clId="Web-{1A17FDE0-2933-D852-6A8B-D2250788CF98}" dt="2024-05-08T07:00:03.965" v="250" actId="20577"/>
        <pc:sldMkLst>
          <pc:docMk/>
          <pc:sldMk cId="2777896548" sldId="295"/>
        </pc:sldMkLst>
        <pc:spChg chg="mod">
          <ac:chgData name="Didier MULLER" userId="S::didier.muller@divlyc.ch::9b7f4815-801a-4f60-89ee-671fa11d495d" providerId="AD" clId="Web-{1A17FDE0-2933-D852-6A8B-D2250788CF98}" dt="2024-05-08T07:00:03.965" v="250" actId="20577"/>
          <ac:spMkLst>
            <pc:docMk/>
            <pc:sldMk cId="2777896548" sldId="295"/>
            <ac:spMk id="3" creationId="{C0F373BD-5C63-EC04-437B-6A88AC5CAE45}"/>
          </ac:spMkLst>
        </pc:spChg>
      </pc:sldChg>
      <pc:sldChg chg="modSp">
        <pc:chgData name="Didier MULLER" userId="S::didier.muller@divlyc.ch::9b7f4815-801a-4f60-89ee-671fa11d495d" providerId="AD" clId="Web-{1A17FDE0-2933-D852-6A8B-D2250788CF98}" dt="2024-05-08T07:01:22.982" v="257" actId="20577"/>
        <pc:sldMkLst>
          <pc:docMk/>
          <pc:sldMk cId="2793812127" sldId="296"/>
        </pc:sldMkLst>
        <pc:spChg chg="mod">
          <ac:chgData name="Didier MULLER" userId="S::didier.muller@divlyc.ch::9b7f4815-801a-4f60-89ee-671fa11d495d" providerId="AD" clId="Web-{1A17FDE0-2933-D852-6A8B-D2250788CF98}" dt="2024-05-08T07:01:22.982" v="257" actId="20577"/>
          <ac:spMkLst>
            <pc:docMk/>
            <pc:sldMk cId="2793812127" sldId="296"/>
            <ac:spMk id="3" creationId="{C0F373BD-5C63-EC04-437B-6A88AC5CAE45}"/>
          </ac:spMkLst>
        </pc:spChg>
        <pc:picChg chg="mod">
          <ac:chgData name="Didier MULLER" userId="S::didier.muller@divlyc.ch::9b7f4815-801a-4f60-89ee-671fa11d495d" providerId="AD" clId="Web-{1A17FDE0-2933-D852-6A8B-D2250788CF98}" dt="2024-05-08T07:01:06.247" v="254" actId="1076"/>
          <ac:picMkLst>
            <pc:docMk/>
            <pc:sldMk cId="2793812127" sldId="296"/>
            <ac:picMk id="4" creationId="{337CF904-19C2-7492-C829-CB12C96863BD}"/>
          </ac:picMkLst>
        </pc:picChg>
      </pc:sldChg>
      <pc:sldChg chg="modSp">
        <pc:chgData name="Didier MULLER" userId="S::didier.muller@divlyc.ch::9b7f4815-801a-4f60-89ee-671fa11d495d" providerId="AD" clId="Web-{1A17FDE0-2933-D852-6A8B-D2250788CF98}" dt="2024-05-08T07:01:52.498" v="261" actId="1076"/>
        <pc:sldMkLst>
          <pc:docMk/>
          <pc:sldMk cId="2557367319" sldId="297"/>
        </pc:sldMkLst>
        <pc:spChg chg="mod">
          <ac:chgData name="Didier MULLER" userId="S::didier.muller@divlyc.ch::9b7f4815-801a-4f60-89ee-671fa11d495d" providerId="AD" clId="Web-{1A17FDE0-2933-D852-6A8B-D2250788CF98}" dt="2024-05-08T07:01:45.170" v="260" actId="20577"/>
          <ac:spMkLst>
            <pc:docMk/>
            <pc:sldMk cId="2557367319" sldId="297"/>
            <ac:spMk id="3" creationId="{C0F373BD-5C63-EC04-437B-6A88AC5CAE45}"/>
          </ac:spMkLst>
        </pc:spChg>
        <pc:picChg chg="mod">
          <ac:chgData name="Didier MULLER" userId="S::didier.muller@divlyc.ch::9b7f4815-801a-4f60-89ee-671fa11d495d" providerId="AD" clId="Web-{1A17FDE0-2933-D852-6A8B-D2250788CF98}" dt="2024-05-08T07:01:52.498" v="261" actId="1076"/>
          <ac:picMkLst>
            <pc:docMk/>
            <pc:sldMk cId="2557367319" sldId="297"/>
            <ac:picMk id="5" creationId="{B02D63D3-F607-4BC7-FF81-6423334F9EB2}"/>
          </ac:picMkLst>
        </pc:picChg>
      </pc:sldChg>
      <pc:sldChg chg="modSp">
        <pc:chgData name="Didier MULLER" userId="S::didier.muller@divlyc.ch::9b7f4815-801a-4f60-89ee-671fa11d495d" providerId="AD" clId="Web-{1A17FDE0-2933-D852-6A8B-D2250788CF98}" dt="2024-05-08T07:02:14.405" v="265" actId="14100"/>
        <pc:sldMkLst>
          <pc:docMk/>
          <pc:sldMk cId="2619733564" sldId="298"/>
        </pc:sldMkLst>
        <pc:spChg chg="mod">
          <ac:chgData name="Didier MULLER" userId="S::didier.muller@divlyc.ch::9b7f4815-801a-4f60-89ee-671fa11d495d" providerId="AD" clId="Web-{1A17FDE0-2933-D852-6A8B-D2250788CF98}" dt="2024-05-08T07:02:14.405" v="265" actId="14100"/>
          <ac:spMkLst>
            <pc:docMk/>
            <pc:sldMk cId="2619733564" sldId="298"/>
            <ac:spMk id="3" creationId="{C0F373BD-5C63-EC04-437B-6A88AC5CAE45}"/>
          </ac:spMkLst>
        </pc:spChg>
      </pc:sldChg>
      <pc:sldChg chg="modSp">
        <pc:chgData name="Didier MULLER" userId="S::didier.muller@divlyc.ch::9b7f4815-801a-4f60-89ee-671fa11d495d" providerId="AD" clId="Web-{1A17FDE0-2933-D852-6A8B-D2250788CF98}" dt="2024-05-08T07:02:44.281" v="270" actId="14100"/>
        <pc:sldMkLst>
          <pc:docMk/>
          <pc:sldMk cId="1628883235" sldId="299"/>
        </pc:sldMkLst>
        <pc:spChg chg="mod">
          <ac:chgData name="Didier MULLER" userId="S::didier.muller@divlyc.ch::9b7f4815-801a-4f60-89ee-671fa11d495d" providerId="AD" clId="Web-{1A17FDE0-2933-D852-6A8B-D2250788CF98}" dt="2024-05-08T07:02:44.281" v="270" actId="14100"/>
          <ac:spMkLst>
            <pc:docMk/>
            <pc:sldMk cId="1628883235" sldId="299"/>
            <ac:spMk id="3" creationId="{C0F373BD-5C63-EC04-437B-6A88AC5CAE45}"/>
          </ac:spMkLst>
        </pc:spChg>
      </pc:sldChg>
      <pc:sldChg chg="modSp">
        <pc:chgData name="Didier MULLER" userId="S::didier.muller@divlyc.ch::9b7f4815-801a-4f60-89ee-671fa11d495d" providerId="AD" clId="Web-{1A17FDE0-2933-D852-6A8B-D2250788CF98}" dt="2024-05-08T07:59:36.362" v="632" actId="20577"/>
        <pc:sldMkLst>
          <pc:docMk/>
          <pc:sldMk cId="56389259" sldId="300"/>
        </pc:sldMkLst>
        <pc:spChg chg="mod">
          <ac:chgData name="Didier MULLER" userId="S::didier.muller@divlyc.ch::9b7f4815-801a-4f60-89ee-671fa11d495d" providerId="AD" clId="Web-{1A17FDE0-2933-D852-6A8B-D2250788CF98}" dt="2024-05-08T07:59:36.362" v="632" actId="20577"/>
          <ac:spMkLst>
            <pc:docMk/>
            <pc:sldMk cId="56389259" sldId="300"/>
            <ac:spMk id="5" creationId="{36989155-7421-367C-91DF-41D30C832990}"/>
          </ac:spMkLst>
        </pc:spChg>
      </pc:sldChg>
      <pc:sldChg chg="modSp">
        <pc:chgData name="Didier MULLER" userId="S::didier.muller@divlyc.ch::9b7f4815-801a-4f60-89ee-671fa11d495d" providerId="AD" clId="Web-{1A17FDE0-2933-D852-6A8B-D2250788CF98}" dt="2024-05-08T07:37:03.345" v="322" actId="20577"/>
        <pc:sldMkLst>
          <pc:docMk/>
          <pc:sldMk cId="3173647728" sldId="301"/>
        </pc:sldMkLst>
        <pc:spChg chg="mod">
          <ac:chgData name="Didier MULLER" userId="S::didier.muller@divlyc.ch::9b7f4815-801a-4f60-89ee-671fa11d495d" providerId="AD" clId="Web-{1A17FDE0-2933-D852-6A8B-D2250788CF98}" dt="2024-05-08T07:37:03.345" v="322" actId="20577"/>
          <ac:spMkLst>
            <pc:docMk/>
            <pc:sldMk cId="3173647728" sldId="301"/>
            <ac:spMk id="3" creationId="{736545EE-C19E-CBB7-E08F-7A4B9AC8793B}"/>
          </ac:spMkLst>
        </pc:spChg>
      </pc:sldChg>
      <pc:sldChg chg="addSp delSp modSp">
        <pc:chgData name="Didier MULLER" userId="S::didier.muller@divlyc.ch::9b7f4815-801a-4f60-89ee-671fa11d495d" providerId="AD" clId="Web-{1A17FDE0-2933-D852-6A8B-D2250788CF98}" dt="2024-05-08T07:36:31.767" v="320"/>
        <pc:sldMkLst>
          <pc:docMk/>
          <pc:sldMk cId="3324509116" sldId="302"/>
        </pc:sldMkLst>
        <pc:spChg chg="mod ord">
          <ac:chgData name="Didier MULLER" userId="S::didier.muller@divlyc.ch::9b7f4815-801a-4f60-89ee-671fa11d495d" providerId="AD" clId="Web-{1A17FDE0-2933-D852-6A8B-D2250788CF98}" dt="2024-05-08T07:36:31.767" v="320"/>
          <ac:spMkLst>
            <pc:docMk/>
            <pc:sldMk cId="3324509116" sldId="302"/>
            <ac:spMk id="2" creationId="{3D57BE9F-7836-7098-27FF-D5253EC85B85}"/>
          </ac:spMkLst>
        </pc:spChg>
        <pc:spChg chg="del">
          <ac:chgData name="Didier MULLER" userId="S::didier.muller@divlyc.ch::9b7f4815-801a-4f60-89ee-671fa11d495d" providerId="AD" clId="Web-{1A17FDE0-2933-D852-6A8B-D2250788CF98}" dt="2024-05-08T07:36:01.063" v="316"/>
          <ac:spMkLst>
            <pc:docMk/>
            <pc:sldMk cId="3324509116" sldId="302"/>
            <ac:spMk id="23" creationId="{8D06CE56-3881-4ADA-8CEF-D18B02C242A3}"/>
          </ac:spMkLst>
        </pc:spChg>
        <pc:spChg chg="del">
          <ac:chgData name="Didier MULLER" userId="S::didier.muller@divlyc.ch::9b7f4815-801a-4f60-89ee-671fa11d495d" providerId="AD" clId="Web-{1A17FDE0-2933-D852-6A8B-D2250788CF98}" dt="2024-05-08T07:36:01.063" v="316"/>
          <ac:spMkLst>
            <pc:docMk/>
            <pc:sldMk cId="3324509116" sldId="302"/>
            <ac:spMk id="25" creationId="{79F3C543-62EC-4433-9C93-A2CD8764E9B4}"/>
          </ac:spMkLst>
        </pc:spChg>
        <pc:spChg chg="del">
          <ac:chgData name="Didier MULLER" userId="S::didier.muller@divlyc.ch::9b7f4815-801a-4f60-89ee-671fa11d495d" providerId="AD" clId="Web-{1A17FDE0-2933-D852-6A8B-D2250788CF98}" dt="2024-05-08T07:36:01.063" v="316"/>
          <ac:spMkLst>
            <pc:docMk/>
            <pc:sldMk cId="3324509116" sldId="302"/>
            <ac:spMk id="27" creationId="{017517EF-BD4D-4055-BDB4-A322C53568AD}"/>
          </ac:spMkLst>
        </pc:spChg>
        <pc:spChg chg="del">
          <ac:chgData name="Didier MULLER" userId="S::didier.muller@divlyc.ch::9b7f4815-801a-4f60-89ee-671fa11d495d" providerId="AD" clId="Web-{1A17FDE0-2933-D852-6A8B-D2250788CF98}" dt="2024-05-08T07:36:01.063" v="316"/>
          <ac:spMkLst>
            <pc:docMk/>
            <pc:sldMk cId="3324509116" sldId="302"/>
            <ac:spMk id="29" creationId="{0ADDB668-2CA4-4D2B-9C34-3487CA330BA8}"/>
          </ac:spMkLst>
        </pc:spChg>
        <pc:spChg chg="del">
          <ac:chgData name="Didier MULLER" userId="S::didier.muller@divlyc.ch::9b7f4815-801a-4f60-89ee-671fa11d495d" providerId="AD" clId="Web-{1A17FDE0-2933-D852-6A8B-D2250788CF98}" dt="2024-05-08T07:36:01.063" v="316"/>
          <ac:spMkLst>
            <pc:docMk/>
            <pc:sldMk cId="3324509116" sldId="302"/>
            <ac:spMk id="31" creationId="{2568BC19-F052-4108-93E1-6A3D1DEC072F}"/>
          </ac:spMkLst>
        </pc:spChg>
        <pc:spChg chg="del">
          <ac:chgData name="Didier MULLER" userId="S::didier.muller@divlyc.ch::9b7f4815-801a-4f60-89ee-671fa11d495d" providerId="AD" clId="Web-{1A17FDE0-2933-D852-6A8B-D2250788CF98}" dt="2024-05-08T07:36:01.063" v="316"/>
          <ac:spMkLst>
            <pc:docMk/>
            <pc:sldMk cId="3324509116" sldId="302"/>
            <ac:spMk id="33" creationId="{D5FD337D-4D6B-4C8B-B6F5-121097E09881}"/>
          </ac:spMkLst>
        </pc:spChg>
        <pc:spChg chg="add del">
          <ac:chgData name="Didier MULLER" userId="S::didier.muller@divlyc.ch::9b7f4815-801a-4f60-89ee-671fa11d495d" providerId="AD" clId="Web-{1A17FDE0-2933-D852-6A8B-D2250788CF98}" dt="2024-05-08T07:36:31.767" v="320"/>
          <ac:spMkLst>
            <pc:docMk/>
            <pc:sldMk cId="3324509116" sldId="302"/>
            <ac:spMk id="38" creationId="{8D06CE56-3881-4ADA-8CEF-D18B02C242A3}"/>
          </ac:spMkLst>
        </pc:spChg>
        <pc:spChg chg="add del">
          <ac:chgData name="Didier MULLER" userId="S::didier.muller@divlyc.ch::9b7f4815-801a-4f60-89ee-671fa11d495d" providerId="AD" clId="Web-{1A17FDE0-2933-D852-6A8B-D2250788CF98}" dt="2024-05-08T07:36:31.767" v="320"/>
          <ac:spMkLst>
            <pc:docMk/>
            <pc:sldMk cId="3324509116" sldId="302"/>
            <ac:spMk id="40" creationId="{79F3C543-62EC-4433-9C93-A2CD8764E9B4}"/>
          </ac:spMkLst>
        </pc:spChg>
        <pc:spChg chg="add del">
          <ac:chgData name="Didier MULLER" userId="S::didier.muller@divlyc.ch::9b7f4815-801a-4f60-89ee-671fa11d495d" providerId="AD" clId="Web-{1A17FDE0-2933-D852-6A8B-D2250788CF98}" dt="2024-05-08T07:36:31.767" v="320"/>
          <ac:spMkLst>
            <pc:docMk/>
            <pc:sldMk cId="3324509116" sldId="302"/>
            <ac:spMk id="42" creationId="{68AF5748-FED8-45BA-8631-26D1D10F3246}"/>
          </ac:spMkLst>
        </pc:spChg>
        <pc:spChg chg="add del">
          <ac:chgData name="Didier MULLER" userId="S::didier.muller@divlyc.ch::9b7f4815-801a-4f60-89ee-671fa11d495d" providerId="AD" clId="Web-{1A17FDE0-2933-D852-6A8B-D2250788CF98}" dt="2024-05-08T07:36:31.767" v="320"/>
          <ac:spMkLst>
            <pc:docMk/>
            <pc:sldMk cId="3324509116" sldId="302"/>
            <ac:spMk id="44" creationId="{AF2F604E-43BE-4DC3-B983-E071523364F8}"/>
          </ac:spMkLst>
        </pc:spChg>
        <pc:spChg chg="add del">
          <ac:chgData name="Didier MULLER" userId="S::didier.muller@divlyc.ch::9b7f4815-801a-4f60-89ee-671fa11d495d" providerId="AD" clId="Web-{1A17FDE0-2933-D852-6A8B-D2250788CF98}" dt="2024-05-08T07:36:31.767" v="320"/>
          <ac:spMkLst>
            <pc:docMk/>
            <pc:sldMk cId="3324509116" sldId="302"/>
            <ac:spMk id="46" creationId="{08C9B587-E65E-4B52-B37C-ABEBB6E87928}"/>
          </ac:spMkLst>
        </pc:spChg>
        <pc:spChg chg="add del">
          <ac:chgData name="Didier MULLER" userId="S::didier.muller@divlyc.ch::9b7f4815-801a-4f60-89ee-671fa11d495d" providerId="AD" clId="Web-{1A17FDE0-2933-D852-6A8B-D2250788CF98}" dt="2024-05-08T07:36:31.751" v="319"/>
          <ac:spMkLst>
            <pc:docMk/>
            <pc:sldMk cId="3324509116" sldId="302"/>
            <ac:spMk id="51" creationId="{8D06CE56-3881-4ADA-8CEF-D18B02C242A3}"/>
          </ac:spMkLst>
        </pc:spChg>
        <pc:spChg chg="add del">
          <ac:chgData name="Didier MULLER" userId="S::didier.muller@divlyc.ch::9b7f4815-801a-4f60-89ee-671fa11d495d" providerId="AD" clId="Web-{1A17FDE0-2933-D852-6A8B-D2250788CF98}" dt="2024-05-08T07:36:31.751" v="319"/>
          <ac:spMkLst>
            <pc:docMk/>
            <pc:sldMk cId="3324509116" sldId="302"/>
            <ac:spMk id="53" creationId="{79F3C543-62EC-4433-9C93-A2CD8764E9B4}"/>
          </ac:spMkLst>
        </pc:spChg>
        <pc:spChg chg="add del">
          <ac:chgData name="Didier MULLER" userId="S::didier.muller@divlyc.ch::9b7f4815-801a-4f60-89ee-671fa11d495d" providerId="AD" clId="Web-{1A17FDE0-2933-D852-6A8B-D2250788CF98}" dt="2024-05-08T07:36:31.751" v="319"/>
          <ac:spMkLst>
            <pc:docMk/>
            <pc:sldMk cId="3324509116" sldId="302"/>
            <ac:spMk id="55" creationId="{6CCA5F87-1D1E-45CB-8D83-FC7EEFAD9935}"/>
          </ac:spMkLst>
        </pc:spChg>
        <pc:spChg chg="add del">
          <ac:chgData name="Didier MULLER" userId="S::didier.muller@divlyc.ch::9b7f4815-801a-4f60-89ee-671fa11d495d" providerId="AD" clId="Web-{1A17FDE0-2933-D852-6A8B-D2250788CF98}" dt="2024-05-08T07:36:31.751" v="319"/>
          <ac:spMkLst>
            <pc:docMk/>
            <pc:sldMk cId="3324509116" sldId="302"/>
            <ac:spMk id="57" creationId="{7CCFC2C6-6238-4A2F-93DE-2ADF74AF635E}"/>
          </ac:spMkLst>
        </pc:spChg>
        <pc:spChg chg="add del">
          <ac:chgData name="Didier MULLER" userId="S::didier.muller@divlyc.ch::9b7f4815-801a-4f60-89ee-671fa11d495d" providerId="AD" clId="Web-{1A17FDE0-2933-D852-6A8B-D2250788CF98}" dt="2024-05-08T07:36:31.751" v="319"/>
          <ac:spMkLst>
            <pc:docMk/>
            <pc:sldMk cId="3324509116" sldId="302"/>
            <ac:spMk id="59" creationId="{AF2F604E-43BE-4DC3-B983-E071523364F8}"/>
          </ac:spMkLst>
        </pc:spChg>
        <pc:spChg chg="add del">
          <ac:chgData name="Didier MULLER" userId="S::didier.muller@divlyc.ch::9b7f4815-801a-4f60-89ee-671fa11d495d" providerId="AD" clId="Web-{1A17FDE0-2933-D852-6A8B-D2250788CF98}" dt="2024-05-08T07:36:31.751" v="319"/>
          <ac:spMkLst>
            <pc:docMk/>
            <pc:sldMk cId="3324509116" sldId="302"/>
            <ac:spMk id="61" creationId="{08C9B587-E65E-4B52-B37C-ABEBB6E87928}"/>
          </ac:spMkLst>
        </pc:spChg>
        <pc:spChg chg="add">
          <ac:chgData name="Didier MULLER" userId="S::didier.muller@divlyc.ch::9b7f4815-801a-4f60-89ee-671fa11d495d" providerId="AD" clId="Web-{1A17FDE0-2933-D852-6A8B-D2250788CF98}" dt="2024-05-08T07:36:31.767" v="320"/>
          <ac:spMkLst>
            <pc:docMk/>
            <pc:sldMk cId="3324509116" sldId="302"/>
            <ac:spMk id="63" creationId="{8D06CE56-3881-4ADA-8CEF-D18B02C242A3}"/>
          </ac:spMkLst>
        </pc:spChg>
        <pc:spChg chg="add">
          <ac:chgData name="Didier MULLER" userId="S::didier.muller@divlyc.ch::9b7f4815-801a-4f60-89ee-671fa11d495d" providerId="AD" clId="Web-{1A17FDE0-2933-D852-6A8B-D2250788CF98}" dt="2024-05-08T07:36:31.767" v="320"/>
          <ac:spMkLst>
            <pc:docMk/>
            <pc:sldMk cId="3324509116" sldId="302"/>
            <ac:spMk id="64" creationId="{79F3C543-62EC-4433-9C93-A2CD8764E9B4}"/>
          </ac:spMkLst>
        </pc:spChg>
        <pc:spChg chg="add">
          <ac:chgData name="Didier MULLER" userId="S::didier.muller@divlyc.ch::9b7f4815-801a-4f60-89ee-671fa11d495d" providerId="AD" clId="Web-{1A17FDE0-2933-D852-6A8B-D2250788CF98}" dt="2024-05-08T07:36:31.767" v="320"/>
          <ac:spMkLst>
            <pc:docMk/>
            <pc:sldMk cId="3324509116" sldId="302"/>
            <ac:spMk id="65" creationId="{E91DC736-0EF8-4F87-9146-EBF1D2EE4D3D}"/>
          </ac:spMkLst>
        </pc:spChg>
        <pc:spChg chg="add">
          <ac:chgData name="Didier MULLER" userId="S::didier.muller@divlyc.ch::9b7f4815-801a-4f60-89ee-671fa11d495d" providerId="AD" clId="Web-{1A17FDE0-2933-D852-6A8B-D2250788CF98}" dt="2024-05-08T07:36:31.767" v="320"/>
          <ac:spMkLst>
            <pc:docMk/>
            <pc:sldMk cId="3324509116" sldId="302"/>
            <ac:spMk id="66" creationId="{097CD68E-23E3-4007-8847-CD0944C4F7BE}"/>
          </ac:spMkLst>
        </pc:spChg>
        <pc:spChg chg="add">
          <ac:chgData name="Didier MULLER" userId="S::didier.muller@divlyc.ch::9b7f4815-801a-4f60-89ee-671fa11d495d" providerId="AD" clId="Web-{1A17FDE0-2933-D852-6A8B-D2250788CF98}" dt="2024-05-08T07:36:31.767" v="320"/>
          <ac:spMkLst>
            <pc:docMk/>
            <pc:sldMk cId="3324509116" sldId="302"/>
            <ac:spMk id="67" creationId="{AF2F604E-43BE-4DC3-B983-E071523364F8}"/>
          </ac:spMkLst>
        </pc:spChg>
        <pc:spChg chg="add">
          <ac:chgData name="Didier MULLER" userId="S::didier.muller@divlyc.ch::9b7f4815-801a-4f60-89ee-671fa11d495d" providerId="AD" clId="Web-{1A17FDE0-2933-D852-6A8B-D2250788CF98}" dt="2024-05-08T07:36:31.767" v="320"/>
          <ac:spMkLst>
            <pc:docMk/>
            <pc:sldMk cId="3324509116" sldId="302"/>
            <ac:spMk id="68" creationId="{08C9B587-E65E-4B52-B37C-ABEBB6E87928}"/>
          </ac:spMkLst>
        </pc:spChg>
        <pc:picChg chg="mod">
          <ac:chgData name="Didier MULLER" userId="S::didier.muller@divlyc.ch::9b7f4815-801a-4f60-89ee-671fa11d495d" providerId="AD" clId="Web-{1A17FDE0-2933-D852-6A8B-D2250788CF98}" dt="2024-05-08T07:36:31.767" v="320"/>
          <ac:picMkLst>
            <pc:docMk/>
            <pc:sldMk cId="3324509116" sldId="302"/>
            <ac:picMk id="5" creationId="{F0F072BB-A96D-024C-4534-75CE50603716}"/>
          </ac:picMkLst>
        </pc:picChg>
      </pc:sldChg>
      <pc:sldChg chg="modSp">
        <pc:chgData name="Didier MULLER" userId="S::didier.muller@divlyc.ch::9b7f4815-801a-4f60-89ee-671fa11d495d" providerId="AD" clId="Web-{1A17FDE0-2933-D852-6A8B-D2250788CF98}" dt="2024-05-08T06:23:33.960" v="8" actId="20577"/>
        <pc:sldMkLst>
          <pc:docMk/>
          <pc:sldMk cId="3825968896" sldId="303"/>
        </pc:sldMkLst>
        <pc:spChg chg="mod">
          <ac:chgData name="Didier MULLER" userId="S::didier.muller@divlyc.ch::9b7f4815-801a-4f60-89ee-671fa11d495d" providerId="AD" clId="Web-{1A17FDE0-2933-D852-6A8B-D2250788CF98}" dt="2024-05-08T06:23:28.366" v="7" actId="20577"/>
          <ac:spMkLst>
            <pc:docMk/>
            <pc:sldMk cId="3825968896" sldId="303"/>
            <ac:spMk id="3" creationId="{61610EE1-6073-8299-2004-EC3D6CE28AFD}"/>
          </ac:spMkLst>
        </pc:spChg>
        <pc:spChg chg="mod">
          <ac:chgData name="Didier MULLER" userId="S::didier.muller@divlyc.ch::9b7f4815-801a-4f60-89ee-671fa11d495d" providerId="AD" clId="Web-{1A17FDE0-2933-D852-6A8B-D2250788CF98}" dt="2024-05-08T06:23:33.960" v="8" actId="20577"/>
          <ac:spMkLst>
            <pc:docMk/>
            <pc:sldMk cId="3825968896" sldId="303"/>
            <ac:spMk id="4" creationId="{28DDA087-FD9C-1E28-5B87-95520E2DB448}"/>
          </ac:spMkLst>
        </pc:spChg>
      </pc:sldChg>
      <pc:sldChg chg="delAnim">
        <pc:chgData name="Didier MULLER" userId="S::didier.muller@divlyc.ch::9b7f4815-801a-4f60-89ee-671fa11d495d" providerId="AD" clId="Web-{1A17FDE0-2933-D852-6A8B-D2250788CF98}" dt="2024-05-08T07:19:43.305" v="306"/>
        <pc:sldMkLst>
          <pc:docMk/>
          <pc:sldMk cId="2293446027" sldId="304"/>
        </pc:sldMkLst>
      </pc:sldChg>
      <pc:sldChg chg="modSp add replId">
        <pc:chgData name="Didier MULLER" userId="S::didier.muller@divlyc.ch::9b7f4815-801a-4f60-89ee-671fa11d495d" providerId="AD" clId="Web-{1A17FDE0-2933-D852-6A8B-D2250788CF98}" dt="2024-05-08T07:53:57.432" v="580" actId="20577"/>
        <pc:sldMkLst>
          <pc:docMk/>
          <pc:sldMk cId="1677900098" sldId="305"/>
        </pc:sldMkLst>
        <pc:spChg chg="mod">
          <ac:chgData name="Didier MULLER" userId="S::didier.muller@divlyc.ch::9b7f4815-801a-4f60-89ee-671fa11d495d" providerId="AD" clId="Web-{1A17FDE0-2933-D852-6A8B-D2250788CF98}" dt="2024-05-08T07:53:57.432" v="580" actId="20577"/>
          <ac:spMkLst>
            <pc:docMk/>
            <pc:sldMk cId="1677900098" sldId="305"/>
            <ac:spMk id="2" creationId="{C459AA36-EE65-91B0-3D74-37A4DE993CAC}"/>
          </ac:spMkLst>
        </pc:spChg>
        <pc:spChg chg="mod">
          <ac:chgData name="Didier MULLER" userId="S::didier.muller@divlyc.ch::9b7f4815-801a-4f60-89ee-671fa11d495d" providerId="AD" clId="Web-{1A17FDE0-2933-D852-6A8B-D2250788CF98}" dt="2024-05-08T07:05:22.269" v="274" actId="20577"/>
          <ac:spMkLst>
            <pc:docMk/>
            <pc:sldMk cId="1677900098" sldId="305"/>
            <ac:spMk id="3" creationId="{C0F373BD-5C63-EC04-437B-6A88AC5CAE45}"/>
          </ac:spMkLst>
        </pc:spChg>
      </pc:sldChg>
      <pc:sldChg chg="addSp modSp new">
        <pc:chgData name="Didier MULLER" userId="S::didier.muller@divlyc.ch::9b7f4815-801a-4f60-89ee-671fa11d495d" providerId="AD" clId="Web-{1A17FDE0-2933-D852-6A8B-D2250788CF98}" dt="2024-05-08T07:59:50.581" v="634" actId="1076"/>
        <pc:sldMkLst>
          <pc:docMk/>
          <pc:sldMk cId="3101242469" sldId="306"/>
        </pc:sldMkLst>
        <pc:spChg chg="mod">
          <ac:chgData name="Didier MULLER" userId="S::didier.muller@divlyc.ch::9b7f4815-801a-4f60-89ee-671fa11d495d" providerId="AD" clId="Web-{1A17FDE0-2933-D852-6A8B-D2250788CF98}" dt="2024-05-08T07:57:12.984" v="594" actId="20577"/>
          <ac:spMkLst>
            <pc:docMk/>
            <pc:sldMk cId="3101242469" sldId="306"/>
            <ac:spMk id="2" creationId="{9918DFE7-D3D1-6EFE-1F31-F62ECD0FB1E9}"/>
          </ac:spMkLst>
        </pc:spChg>
        <pc:spChg chg="mod">
          <ac:chgData name="Didier MULLER" userId="S::didier.muller@divlyc.ch::9b7f4815-801a-4f60-89ee-671fa11d495d" providerId="AD" clId="Web-{1A17FDE0-2933-D852-6A8B-D2250788CF98}" dt="2024-05-08T07:59:50.581" v="634" actId="1076"/>
          <ac:spMkLst>
            <pc:docMk/>
            <pc:sldMk cId="3101242469" sldId="306"/>
            <ac:spMk id="3" creationId="{2EBE5ECF-9276-4A8A-20F2-557C9DB53E23}"/>
          </ac:spMkLst>
        </pc:spChg>
        <pc:picChg chg="add mod">
          <ac:chgData name="Didier MULLER" userId="S::didier.muller@divlyc.ch::9b7f4815-801a-4f60-89ee-671fa11d495d" providerId="AD" clId="Web-{1A17FDE0-2933-D852-6A8B-D2250788CF98}" dt="2024-05-08T07:59:46.878" v="633" actId="1076"/>
          <ac:picMkLst>
            <pc:docMk/>
            <pc:sldMk cId="3101242469" sldId="306"/>
            <ac:picMk id="5" creationId="{6CA4959A-F5A6-96CF-D729-A0BA669FF11F}"/>
          </ac:picMkLst>
        </pc:picChg>
      </pc:sldChg>
    </pc:docChg>
  </pc:docChgLst>
  <pc:docChgLst>
    <pc:chgData name="Didier MULLER" userId="S::didier.muller@divlyc.ch::9b7f4815-801a-4f60-89ee-671fa11d495d" providerId="AD" clId="Web-{656FFCD0-55F0-E88A-6F60-CB160B12A315}"/>
    <pc:docChg chg="modSld">
      <pc:chgData name="Didier MULLER" userId="S::didier.muller@divlyc.ch::9b7f4815-801a-4f60-89ee-671fa11d495d" providerId="AD" clId="Web-{656FFCD0-55F0-E88A-6F60-CB160B12A315}" dt="2024-05-08T08:04:04.133" v="0" actId="14100"/>
      <pc:docMkLst>
        <pc:docMk/>
      </pc:docMkLst>
      <pc:sldChg chg="modSp">
        <pc:chgData name="Didier MULLER" userId="S::didier.muller@divlyc.ch::9b7f4815-801a-4f60-89ee-671fa11d495d" providerId="AD" clId="Web-{656FFCD0-55F0-E88A-6F60-CB160B12A315}" dt="2024-05-08T08:04:04.133" v="0" actId="14100"/>
        <pc:sldMkLst>
          <pc:docMk/>
          <pc:sldMk cId="3101242469" sldId="306"/>
        </pc:sldMkLst>
        <pc:spChg chg="mod">
          <ac:chgData name="Didier MULLER" userId="S::didier.muller@divlyc.ch::9b7f4815-801a-4f60-89ee-671fa11d495d" providerId="AD" clId="Web-{656FFCD0-55F0-E88A-6F60-CB160B12A315}" dt="2024-05-08T08:04:04.133" v="0" actId="14100"/>
          <ac:spMkLst>
            <pc:docMk/>
            <pc:sldMk cId="3101242469" sldId="306"/>
            <ac:spMk id="3" creationId="{2EBE5ECF-9276-4A8A-20F2-557C9DB53E23}"/>
          </ac:spMkLst>
        </pc:spChg>
      </pc:sldChg>
    </pc:docChg>
  </pc:docChgLst>
  <pc:docChgLst>
    <pc:chgData name="Didier MULLER" userId="S::didier.muller@divlyc.ch::9b7f4815-801a-4f60-89ee-671fa11d495d" providerId="AD" clId="Web-{A8190999-5F3E-93AF-845A-A406A39079C2}"/>
    <pc:docChg chg="addSld modSld">
      <pc:chgData name="Didier MULLER" userId="S::didier.muller@divlyc.ch::9b7f4815-801a-4f60-89ee-671fa11d495d" providerId="AD" clId="Web-{A8190999-5F3E-93AF-845A-A406A39079C2}" dt="2024-03-09T20:22:20.851" v="362" actId="20577"/>
      <pc:docMkLst>
        <pc:docMk/>
      </pc:docMkLst>
      <pc:sldChg chg="modSp">
        <pc:chgData name="Didier MULLER" userId="S::didier.muller@divlyc.ch::9b7f4815-801a-4f60-89ee-671fa11d495d" providerId="AD" clId="Web-{A8190999-5F3E-93AF-845A-A406A39079C2}" dt="2024-03-09T20:12:02.674" v="357" actId="1076"/>
        <pc:sldMkLst>
          <pc:docMk/>
          <pc:sldMk cId="128632686" sldId="256"/>
        </pc:sldMkLst>
        <pc:picChg chg="mod">
          <ac:chgData name="Didier MULLER" userId="S::didier.muller@divlyc.ch::9b7f4815-801a-4f60-89ee-671fa11d495d" providerId="AD" clId="Web-{A8190999-5F3E-93AF-845A-A406A39079C2}" dt="2024-03-09T20:12:02.674" v="357" actId="1076"/>
          <ac:picMkLst>
            <pc:docMk/>
            <pc:sldMk cId="128632686" sldId="256"/>
            <ac:picMk id="4" creationId="{4173C041-1C7C-33C9-64A2-D7D3270618CA}"/>
          </ac:picMkLst>
        </pc:picChg>
      </pc:sldChg>
      <pc:sldChg chg="modSp">
        <pc:chgData name="Didier MULLER" userId="S::didier.muller@divlyc.ch::9b7f4815-801a-4f60-89ee-671fa11d495d" providerId="AD" clId="Web-{A8190999-5F3E-93AF-845A-A406A39079C2}" dt="2024-03-09T18:21:30.346" v="118" actId="20577"/>
        <pc:sldMkLst>
          <pc:docMk/>
          <pc:sldMk cId="2944104084" sldId="258"/>
        </pc:sldMkLst>
        <pc:spChg chg="mod">
          <ac:chgData name="Didier MULLER" userId="S::didier.muller@divlyc.ch::9b7f4815-801a-4f60-89ee-671fa11d495d" providerId="AD" clId="Web-{A8190999-5F3E-93AF-845A-A406A39079C2}" dt="2024-03-09T18:21:30.346" v="118" actId="20577"/>
          <ac:spMkLst>
            <pc:docMk/>
            <pc:sldMk cId="2944104084" sldId="258"/>
            <ac:spMk id="2" creationId="{42112A01-D0BA-83FE-E6B0-0D9A3BDE43F3}"/>
          </ac:spMkLst>
        </pc:spChg>
      </pc:sldChg>
      <pc:sldChg chg="modSp">
        <pc:chgData name="Didier MULLER" userId="S::didier.muller@divlyc.ch::9b7f4815-801a-4f60-89ee-671fa11d495d" providerId="AD" clId="Web-{A8190999-5F3E-93AF-845A-A406A39079C2}" dt="2024-03-09T20:09:23.811" v="346" actId="20577"/>
        <pc:sldMkLst>
          <pc:docMk/>
          <pc:sldMk cId="1770758587" sldId="259"/>
        </pc:sldMkLst>
        <pc:spChg chg="mod">
          <ac:chgData name="Didier MULLER" userId="S::didier.muller@divlyc.ch::9b7f4815-801a-4f60-89ee-671fa11d495d" providerId="AD" clId="Web-{A8190999-5F3E-93AF-845A-A406A39079C2}" dt="2024-03-09T20:09:23.811" v="346" actId="20577"/>
          <ac:spMkLst>
            <pc:docMk/>
            <pc:sldMk cId="1770758587" sldId="259"/>
            <ac:spMk id="3" creationId="{736545EE-C19E-CBB7-E08F-7A4B9AC8793B}"/>
          </ac:spMkLst>
        </pc:spChg>
      </pc:sldChg>
      <pc:sldChg chg="modSp">
        <pc:chgData name="Didier MULLER" userId="S::didier.muller@divlyc.ch::9b7f4815-801a-4f60-89ee-671fa11d495d" providerId="AD" clId="Web-{A8190999-5F3E-93AF-845A-A406A39079C2}" dt="2024-03-09T20:22:20.851" v="362" actId="20577"/>
        <pc:sldMkLst>
          <pc:docMk/>
          <pc:sldMk cId="268988270" sldId="260"/>
        </pc:sldMkLst>
        <pc:spChg chg="mod">
          <ac:chgData name="Didier MULLER" userId="S::didier.muller@divlyc.ch::9b7f4815-801a-4f60-89ee-671fa11d495d" providerId="AD" clId="Web-{A8190999-5F3E-93AF-845A-A406A39079C2}" dt="2024-03-09T20:13:28.144" v="360" actId="20577"/>
          <ac:spMkLst>
            <pc:docMk/>
            <pc:sldMk cId="268988270" sldId="260"/>
            <ac:spMk id="2" creationId="{1489C04A-3B2E-5D85-2E3D-A9382D6170DE}"/>
          </ac:spMkLst>
        </pc:spChg>
        <pc:spChg chg="mod">
          <ac:chgData name="Didier MULLER" userId="S::didier.muller@divlyc.ch::9b7f4815-801a-4f60-89ee-671fa11d495d" providerId="AD" clId="Web-{A8190999-5F3E-93AF-845A-A406A39079C2}" dt="2024-03-09T20:22:20.851" v="362" actId="20577"/>
          <ac:spMkLst>
            <pc:docMk/>
            <pc:sldMk cId="268988270" sldId="260"/>
            <ac:spMk id="3" creationId="{3EA75F48-904B-8D0A-6DBD-DB541745255D}"/>
          </ac:spMkLst>
        </pc:spChg>
      </pc:sldChg>
      <pc:sldChg chg="modSp">
        <pc:chgData name="Didier MULLER" userId="S::didier.muller@divlyc.ch::9b7f4815-801a-4f60-89ee-671fa11d495d" providerId="AD" clId="Web-{A8190999-5F3E-93AF-845A-A406A39079C2}" dt="2024-03-09T20:00:19.643" v="308" actId="1076"/>
        <pc:sldMkLst>
          <pc:docMk/>
          <pc:sldMk cId="1453558207" sldId="263"/>
        </pc:sldMkLst>
        <pc:spChg chg="mod">
          <ac:chgData name="Didier MULLER" userId="S::didier.muller@divlyc.ch::9b7f4815-801a-4f60-89ee-671fa11d495d" providerId="AD" clId="Web-{A8190999-5F3E-93AF-845A-A406A39079C2}" dt="2024-03-09T20:00:19.643" v="308" actId="1076"/>
          <ac:spMkLst>
            <pc:docMk/>
            <pc:sldMk cId="1453558207" sldId="263"/>
            <ac:spMk id="3" creationId="{D7224F91-2D00-A4BE-89CF-E4BCD50D63E5}"/>
          </ac:spMkLst>
        </pc:spChg>
      </pc:sldChg>
      <pc:sldChg chg="modSp">
        <pc:chgData name="Didier MULLER" userId="S::didier.muller@divlyc.ch::9b7f4815-801a-4f60-89ee-671fa11d495d" providerId="AD" clId="Web-{A8190999-5F3E-93AF-845A-A406A39079C2}" dt="2024-03-09T20:01:58.301" v="333" actId="20577"/>
        <pc:sldMkLst>
          <pc:docMk/>
          <pc:sldMk cId="1599974247" sldId="264"/>
        </pc:sldMkLst>
        <pc:spChg chg="mod">
          <ac:chgData name="Didier MULLER" userId="S::didier.muller@divlyc.ch::9b7f4815-801a-4f60-89ee-671fa11d495d" providerId="AD" clId="Web-{A8190999-5F3E-93AF-845A-A406A39079C2}" dt="2024-03-09T20:01:58.301" v="333" actId="20577"/>
          <ac:spMkLst>
            <pc:docMk/>
            <pc:sldMk cId="1599974247" sldId="264"/>
            <ac:spMk id="3" creationId="{D6E0E13E-5419-E103-626E-3B0324660F2C}"/>
          </ac:spMkLst>
        </pc:spChg>
      </pc:sldChg>
      <pc:sldChg chg="addSp modSp">
        <pc:chgData name="Didier MULLER" userId="S::didier.muller@divlyc.ch::9b7f4815-801a-4f60-89ee-671fa11d495d" providerId="AD" clId="Web-{A8190999-5F3E-93AF-845A-A406A39079C2}" dt="2024-03-09T20:00:50.050" v="314" actId="20577"/>
        <pc:sldMkLst>
          <pc:docMk/>
          <pc:sldMk cId="2380298533" sldId="265"/>
        </pc:sldMkLst>
        <pc:spChg chg="add mod">
          <ac:chgData name="Didier MULLER" userId="S::didier.muller@divlyc.ch::9b7f4815-801a-4f60-89ee-671fa11d495d" providerId="AD" clId="Web-{A8190999-5F3E-93AF-845A-A406A39079C2}" dt="2024-03-09T20:00:50.050" v="314" actId="20577"/>
          <ac:spMkLst>
            <pc:docMk/>
            <pc:sldMk cId="2380298533" sldId="265"/>
            <ac:spMk id="3" creationId="{52D4E2E8-19BC-7889-FA5F-543239FD12F9}"/>
          </ac:spMkLst>
        </pc:spChg>
        <pc:picChg chg="mod">
          <ac:chgData name="Didier MULLER" userId="S::didier.muller@divlyc.ch::9b7f4815-801a-4f60-89ee-671fa11d495d" providerId="AD" clId="Web-{A8190999-5F3E-93AF-845A-A406A39079C2}" dt="2024-03-09T18:24:53.428" v="121" actId="1076"/>
          <ac:picMkLst>
            <pc:docMk/>
            <pc:sldMk cId="2380298533" sldId="265"/>
            <ac:picMk id="6" creationId="{D14E05FE-F510-683D-529A-5D5DCD9390DB}"/>
          </ac:picMkLst>
        </pc:picChg>
      </pc:sldChg>
      <pc:sldChg chg="modSp">
        <pc:chgData name="Didier MULLER" userId="S::didier.muller@divlyc.ch::9b7f4815-801a-4f60-89ee-671fa11d495d" providerId="AD" clId="Web-{A8190999-5F3E-93AF-845A-A406A39079C2}" dt="2024-03-09T19:57:59.046" v="274" actId="20577"/>
        <pc:sldMkLst>
          <pc:docMk/>
          <pc:sldMk cId="779512440" sldId="267"/>
        </pc:sldMkLst>
        <pc:spChg chg="mod">
          <ac:chgData name="Didier MULLER" userId="S::didier.muller@divlyc.ch::9b7f4815-801a-4f60-89ee-671fa11d495d" providerId="AD" clId="Web-{A8190999-5F3E-93AF-845A-A406A39079C2}" dt="2024-03-09T19:57:59.046" v="274" actId="20577"/>
          <ac:spMkLst>
            <pc:docMk/>
            <pc:sldMk cId="779512440" sldId="267"/>
            <ac:spMk id="3" creationId="{2FBD2E2B-903E-9961-B5B1-7158504159C7}"/>
          </ac:spMkLst>
        </pc:spChg>
      </pc:sldChg>
      <pc:sldChg chg="modSp">
        <pc:chgData name="Didier MULLER" userId="S::didier.muller@divlyc.ch::9b7f4815-801a-4f60-89ee-671fa11d495d" providerId="AD" clId="Web-{A8190999-5F3E-93AF-845A-A406A39079C2}" dt="2024-03-09T19:57:46.687" v="273" actId="20577"/>
        <pc:sldMkLst>
          <pc:docMk/>
          <pc:sldMk cId="1377821599" sldId="268"/>
        </pc:sldMkLst>
        <pc:spChg chg="mod">
          <ac:chgData name="Didier MULLER" userId="S::didier.muller@divlyc.ch::9b7f4815-801a-4f60-89ee-671fa11d495d" providerId="AD" clId="Web-{A8190999-5F3E-93AF-845A-A406A39079C2}" dt="2024-03-09T19:57:46.687" v="273" actId="20577"/>
          <ac:spMkLst>
            <pc:docMk/>
            <pc:sldMk cId="1377821599" sldId="268"/>
            <ac:spMk id="8" creationId="{947D43C0-C8DD-17CB-982B-C95A03D14F02}"/>
          </ac:spMkLst>
        </pc:spChg>
      </pc:sldChg>
      <pc:sldChg chg="modSp">
        <pc:chgData name="Didier MULLER" userId="S::didier.muller@divlyc.ch::9b7f4815-801a-4f60-89ee-671fa11d495d" providerId="AD" clId="Web-{A8190999-5F3E-93AF-845A-A406A39079C2}" dt="2024-03-09T20:09:47.593" v="355" actId="20577"/>
        <pc:sldMkLst>
          <pc:docMk/>
          <pc:sldMk cId="296696786" sldId="275"/>
        </pc:sldMkLst>
        <pc:spChg chg="mod">
          <ac:chgData name="Didier MULLER" userId="S::didier.muller@divlyc.ch::9b7f4815-801a-4f60-89ee-671fa11d495d" providerId="AD" clId="Web-{A8190999-5F3E-93AF-845A-A406A39079C2}" dt="2024-03-09T20:09:47.593" v="355" actId="20577"/>
          <ac:spMkLst>
            <pc:docMk/>
            <pc:sldMk cId="296696786" sldId="275"/>
            <ac:spMk id="9" creationId="{A2851DD6-5C59-81FE-66A8-98548A2F3D81}"/>
          </ac:spMkLst>
        </pc:spChg>
      </pc:sldChg>
      <pc:sldChg chg="modSp">
        <pc:chgData name="Didier MULLER" userId="S::didier.muller@divlyc.ch::9b7f4815-801a-4f60-89ee-671fa11d495d" providerId="AD" clId="Web-{A8190999-5F3E-93AF-845A-A406A39079C2}" dt="2024-03-09T19:39:04.194" v="167" actId="20577"/>
        <pc:sldMkLst>
          <pc:docMk/>
          <pc:sldMk cId="3545056960" sldId="276"/>
        </pc:sldMkLst>
        <pc:spChg chg="mod">
          <ac:chgData name="Didier MULLER" userId="S::didier.muller@divlyc.ch::9b7f4815-801a-4f60-89ee-671fa11d495d" providerId="AD" clId="Web-{A8190999-5F3E-93AF-845A-A406A39079C2}" dt="2024-03-09T19:39:04.194" v="167" actId="20577"/>
          <ac:spMkLst>
            <pc:docMk/>
            <pc:sldMk cId="3545056960" sldId="276"/>
            <ac:spMk id="3" creationId="{736545EE-C19E-CBB7-E08F-7A4B9AC8793B}"/>
          </ac:spMkLst>
        </pc:spChg>
      </pc:sldChg>
      <pc:sldChg chg="modSp">
        <pc:chgData name="Didier MULLER" userId="S::didier.muller@divlyc.ch::9b7f4815-801a-4f60-89ee-671fa11d495d" providerId="AD" clId="Web-{A8190999-5F3E-93AF-845A-A406A39079C2}" dt="2024-03-09T19:56:18.638" v="256" actId="20577"/>
        <pc:sldMkLst>
          <pc:docMk/>
          <pc:sldMk cId="284768464" sldId="277"/>
        </pc:sldMkLst>
        <pc:spChg chg="mod">
          <ac:chgData name="Didier MULLER" userId="S::didier.muller@divlyc.ch::9b7f4815-801a-4f60-89ee-671fa11d495d" providerId="AD" clId="Web-{A8190999-5F3E-93AF-845A-A406A39079C2}" dt="2024-03-09T19:56:18.638" v="256" actId="20577"/>
          <ac:spMkLst>
            <pc:docMk/>
            <pc:sldMk cId="284768464" sldId="277"/>
            <ac:spMk id="3" creationId="{736545EE-C19E-CBB7-E08F-7A4B9AC8793B}"/>
          </ac:spMkLst>
        </pc:spChg>
      </pc:sldChg>
      <pc:sldChg chg="addSp delSp modSp new mod modTransition setBg">
        <pc:chgData name="Didier MULLER" userId="S::didier.muller@divlyc.ch::9b7f4815-801a-4f60-89ee-671fa11d495d" providerId="AD" clId="Web-{A8190999-5F3E-93AF-845A-A406A39079C2}" dt="2024-03-09T20:02:26.474" v="334" actId="1076"/>
        <pc:sldMkLst>
          <pc:docMk/>
          <pc:sldMk cId="1403569421" sldId="280"/>
        </pc:sldMkLst>
        <pc:spChg chg="mod">
          <ac:chgData name="Didier MULLER" userId="S::didier.muller@divlyc.ch::9b7f4815-801a-4f60-89ee-671fa11d495d" providerId="AD" clId="Web-{A8190999-5F3E-93AF-845A-A406A39079C2}" dt="2024-03-09T19:25:00.720" v="134" actId="20577"/>
          <ac:spMkLst>
            <pc:docMk/>
            <pc:sldMk cId="1403569421" sldId="280"/>
            <ac:spMk id="2" creationId="{95F4CC12-AEE6-C66A-16CE-0CBA37A0E10D}"/>
          </ac:spMkLst>
        </pc:spChg>
        <pc:spChg chg="del">
          <ac:chgData name="Didier MULLER" userId="S::didier.muller@divlyc.ch::9b7f4815-801a-4f60-89ee-671fa11d495d" providerId="AD" clId="Web-{A8190999-5F3E-93AF-845A-A406A39079C2}" dt="2024-03-09T18:10:42.192" v="9"/>
          <ac:spMkLst>
            <pc:docMk/>
            <pc:sldMk cId="1403569421" sldId="280"/>
            <ac:spMk id="3" creationId="{4E6467AD-6660-168D-65A8-656C718A95EF}"/>
          </ac:spMkLst>
        </pc:spChg>
        <pc:spChg chg="add del mod">
          <ac:chgData name="Didier MULLER" userId="S::didier.muller@divlyc.ch::9b7f4815-801a-4f60-89ee-671fa11d495d" providerId="AD" clId="Web-{A8190999-5F3E-93AF-845A-A406A39079C2}" dt="2024-03-09T19:24:43.626" v="129"/>
          <ac:spMkLst>
            <pc:docMk/>
            <pc:sldMk cId="1403569421" sldId="280"/>
            <ac:spMk id="5" creationId="{8079D305-204A-5DA2-70E4-6C13DCADC885}"/>
          </ac:spMkLst>
        </pc:spChg>
        <pc:spChg chg="add del mod">
          <ac:chgData name="Didier MULLER" userId="S::didier.muller@divlyc.ch::9b7f4815-801a-4f60-89ee-671fa11d495d" providerId="AD" clId="Web-{A8190999-5F3E-93AF-845A-A406A39079C2}" dt="2024-03-09T19:25:31.799" v="139"/>
          <ac:spMkLst>
            <pc:docMk/>
            <pc:sldMk cId="1403569421" sldId="280"/>
            <ac:spMk id="6" creationId="{9863A9FF-C1CD-97AF-0B7D-9C857E868104}"/>
          </ac:spMkLst>
        </pc:spChg>
        <pc:spChg chg="add del mod">
          <ac:chgData name="Didier MULLER" userId="S::didier.muller@divlyc.ch::9b7f4815-801a-4f60-89ee-671fa11d495d" providerId="AD" clId="Web-{A8190999-5F3E-93AF-845A-A406A39079C2}" dt="2024-03-09T18:15:30.291" v="41"/>
          <ac:spMkLst>
            <pc:docMk/>
            <pc:sldMk cId="1403569421" sldId="280"/>
            <ac:spMk id="7" creationId="{0226A633-9D46-3B57-F2A5-2F0D484A2AC3}"/>
          </ac:spMkLst>
        </pc:spChg>
        <pc:spChg chg="add">
          <ac:chgData name="Didier MULLER" userId="S::didier.muller@divlyc.ch::9b7f4815-801a-4f60-89ee-671fa11d495d" providerId="AD" clId="Web-{A8190999-5F3E-93AF-845A-A406A39079C2}" dt="2024-03-09T19:24:43.626" v="129"/>
          <ac:spMkLst>
            <pc:docMk/>
            <pc:sldMk cId="1403569421" sldId="280"/>
            <ac:spMk id="11" creationId="{8380AD67-C5CA-4918-B4BB-C359BB03EEDD}"/>
          </ac:spMkLst>
        </pc:spChg>
        <pc:spChg chg="add">
          <ac:chgData name="Didier MULLER" userId="S::didier.muller@divlyc.ch::9b7f4815-801a-4f60-89ee-671fa11d495d" providerId="AD" clId="Web-{A8190999-5F3E-93AF-845A-A406A39079C2}" dt="2024-03-09T19:24:43.626" v="129"/>
          <ac:spMkLst>
            <pc:docMk/>
            <pc:sldMk cId="1403569421" sldId="280"/>
            <ac:spMk id="13" creationId="{EABAD4DA-87BA-4F70-9EF0-45C6BCF17823}"/>
          </ac:spMkLst>
        </pc:spChg>
        <pc:spChg chg="add">
          <ac:chgData name="Didier MULLER" userId="S::didier.muller@divlyc.ch::9b7f4815-801a-4f60-89ee-671fa11d495d" providerId="AD" clId="Web-{A8190999-5F3E-93AF-845A-A406A39079C2}" dt="2024-03-09T19:24:43.626" v="129"/>
          <ac:spMkLst>
            <pc:docMk/>
            <pc:sldMk cId="1403569421" sldId="280"/>
            <ac:spMk id="15" creationId="{915128D9-2797-47FA-B6FE-EC24E6B8437A}"/>
          </ac:spMkLst>
        </pc:spChg>
        <pc:picChg chg="add mod">
          <ac:chgData name="Didier MULLER" userId="S::didier.muller@divlyc.ch::9b7f4815-801a-4f60-89ee-671fa11d495d" providerId="AD" clId="Web-{A8190999-5F3E-93AF-845A-A406A39079C2}" dt="2024-03-09T19:24:43.626" v="129"/>
          <ac:picMkLst>
            <pc:docMk/>
            <pc:sldMk cId="1403569421" sldId="280"/>
            <ac:picMk id="3" creationId="{F8B962B2-4E4B-6464-6E94-F78F8DFD0A90}"/>
          </ac:picMkLst>
        </pc:picChg>
        <pc:picChg chg="add del mod ord">
          <ac:chgData name="Didier MULLER" userId="S::didier.muller@divlyc.ch::9b7f4815-801a-4f60-89ee-671fa11d495d" providerId="AD" clId="Web-{A8190999-5F3E-93AF-845A-A406A39079C2}" dt="2024-03-09T18:15:24.088" v="40"/>
          <ac:picMkLst>
            <pc:docMk/>
            <pc:sldMk cId="1403569421" sldId="280"/>
            <ac:picMk id="4" creationId="{88F413C0-5189-E8C1-7DC0-2064CAA08743}"/>
          </ac:picMkLst>
        </pc:picChg>
        <pc:picChg chg="add mod">
          <ac:chgData name="Didier MULLER" userId="S::didier.muller@divlyc.ch::9b7f4815-801a-4f60-89ee-671fa11d495d" providerId="AD" clId="Web-{A8190999-5F3E-93AF-845A-A406A39079C2}" dt="2024-03-09T20:02:26.474" v="334" actId="1076"/>
          <ac:picMkLst>
            <pc:docMk/>
            <pc:sldMk cId="1403569421" sldId="280"/>
            <ac:picMk id="7" creationId="{7D86DE9B-664E-F7AC-43A7-A19F20870CDA}"/>
          </ac:picMkLst>
        </pc:picChg>
        <pc:picChg chg="add del mod ord">
          <ac:chgData name="Didier MULLER" userId="S::didier.muller@divlyc.ch::9b7f4815-801a-4f60-89ee-671fa11d495d" providerId="AD" clId="Web-{A8190999-5F3E-93AF-845A-A406A39079C2}" dt="2024-03-09T19:24:40.219" v="128"/>
          <ac:picMkLst>
            <pc:docMk/>
            <pc:sldMk cId="1403569421" sldId="280"/>
            <ac:picMk id="8" creationId="{71D90ADB-5806-1D13-FD5C-204B27624950}"/>
          </ac:picMkLst>
        </pc:picChg>
      </pc:sldChg>
      <pc:sldChg chg="addSp delSp modSp new mod modTransition setBg">
        <pc:chgData name="Didier MULLER" userId="S::didier.muller@divlyc.ch::9b7f4815-801a-4f60-89ee-671fa11d495d" providerId="AD" clId="Web-{A8190999-5F3E-93AF-845A-A406A39079C2}" dt="2024-03-09T20:03:22.303" v="336" actId="20577"/>
        <pc:sldMkLst>
          <pc:docMk/>
          <pc:sldMk cId="2497603941" sldId="281"/>
        </pc:sldMkLst>
        <pc:spChg chg="mod">
          <ac:chgData name="Didier MULLER" userId="S::didier.muller@divlyc.ch::9b7f4815-801a-4f60-89ee-671fa11d495d" providerId="AD" clId="Web-{A8190999-5F3E-93AF-845A-A406A39079C2}" dt="2024-03-09T19:42:15.917" v="184"/>
          <ac:spMkLst>
            <pc:docMk/>
            <pc:sldMk cId="2497603941" sldId="281"/>
            <ac:spMk id="2" creationId="{B4A0EDCC-3C97-DE14-F209-93AAB0BDF723}"/>
          </ac:spMkLst>
        </pc:spChg>
        <pc:spChg chg="del mod">
          <ac:chgData name="Didier MULLER" userId="S::didier.muller@divlyc.ch::9b7f4815-801a-4f60-89ee-671fa11d495d" providerId="AD" clId="Web-{A8190999-5F3E-93AF-845A-A406A39079C2}" dt="2024-03-09T19:42:11.214" v="182"/>
          <ac:spMkLst>
            <pc:docMk/>
            <pc:sldMk cId="2497603941" sldId="281"/>
            <ac:spMk id="3" creationId="{6E67AB01-3D06-2080-D640-A25DA717C668}"/>
          </ac:spMkLst>
        </pc:spChg>
        <pc:spChg chg="add mod">
          <ac:chgData name="Didier MULLER" userId="S::didier.muller@divlyc.ch::9b7f4815-801a-4f60-89ee-671fa11d495d" providerId="AD" clId="Web-{A8190999-5F3E-93AF-845A-A406A39079C2}" dt="2024-03-09T20:03:22.303" v="336" actId="20577"/>
          <ac:spMkLst>
            <pc:docMk/>
            <pc:sldMk cId="2497603941" sldId="281"/>
            <ac:spMk id="8" creationId="{BDE7D566-D2B9-D819-0E6F-FD75C90B5651}"/>
          </ac:spMkLst>
        </pc:spChg>
        <pc:spChg chg="add">
          <ac:chgData name="Didier MULLER" userId="S::didier.muller@divlyc.ch::9b7f4815-801a-4f60-89ee-671fa11d495d" providerId="AD" clId="Web-{A8190999-5F3E-93AF-845A-A406A39079C2}" dt="2024-03-09T19:42:15.917" v="184"/>
          <ac:spMkLst>
            <pc:docMk/>
            <pc:sldMk cId="2497603941" sldId="281"/>
            <ac:spMk id="11" creationId="{8380AD67-C5CA-4918-B4BB-C359BB03EEDD}"/>
          </ac:spMkLst>
        </pc:spChg>
        <pc:spChg chg="add">
          <ac:chgData name="Didier MULLER" userId="S::didier.muller@divlyc.ch::9b7f4815-801a-4f60-89ee-671fa11d495d" providerId="AD" clId="Web-{A8190999-5F3E-93AF-845A-A406A39079C2}" dt="2024-03-09T19:42:15.917" v="184"/>
          <ac:spMkLst>
            <pc:docMk/>
            <pc:sldMk cId="2497603941" sldId="281"/>
            <ac:spMk id="13" creationId="{EABAD4DA-87BA-4F70-9EF0-45C6BCF17823}"/>
          </ac:spMkLst>
        </pc:spChg>
        <pc:spChg chg="add">
          <ac:chgData name="Didier MULLER" userId="S::didier.muller@divlyc.ch::9b7f4815-801a-4f60-89ee-671fa11d495d" providerId="AD" clId="Web-{A8190999-5F3E-93AF-845A-A406A39079C2}" dt="2024-03-09T19:42:15.917" v="184"/>
          <ac:spMkLst>
            <pc:docMk/>
            <pc:sldMk cId="2497603941" sldId="281"/>
            <ac:spMk id="15" creationId="{915128D9-2797-47FA-B6FE-EC24E6B8437A}"/>
          </ac:spMkLst>
        </pc:spChg>
        <pc:picChg chg="add mod ord">
          <ac:chgData name="Didier MULLER" userId="S::didier.muller@divlyc.ch::9b7f4815-801a-4f60-89ee-671fa11d495d" providerId="AD" clId="Web-{A8190999-5F3E-93AF-845A-A406A39079C2}" dt="2024-03-09T19:42:15.917" v="184"/>
          <ac:picMkLst>
            <pc:docMk/>
            <pc:sldMk cId="2497603941" sldId="281"/>
            <ac:picMk id="4" creationId="{9C951FDA-C7FB-B6A6-E31A-A8C5123FB042}"/>
          </ac:picMkLst>
        </pc:picChg>
      </pc:sldChg>
    </pc:docChg>
  </pc:docChgLst>
  <pc:docChgLst>
    <pc:chgData name="Didier MULLER" userId="S::didier.muller@divlyc.ch::9b7f4815-801a-4f60-89ee-671fa11d495d" providerId="AD" clId="Web-{C49CC122-1F4D-4996-B8BE-57427ADE4B62}"/>
    <pc:docChg chg="addSld modSld">
      <pc:chgData name="Didier MULLER" userId="S::didier.muller@divlyc.ch::9b7f4815-801a-4f60-89ee-671fa11d495d" providerId="AD" clId="Web-{C49CC122-1F4D-4996-B8BE-57427ADE4B62}" dt="2024-03-08T10:31:35.760" v="143"/>
      <pc:docMkLst>
        <pc:docMk/>
      </pc:docMkLst>
      <pc:sldChg chg="addSp delSp modSp addAnim modAnim">
        <pc:chgData name="Didier MULLER" userId="S::didier.muller@divlyc.ch::9b7f4815-801a-4f60-89ee-671fa11d495d" providerId="AD" clId="Web-{C49CC122-1F4D-4996-B8BE-57427ADE4B62}" dt="2024-03-08T10:25:23.001" v="111" actId="688"/>
        <pc:sldMkLst>
          <pc:docMk/>
          <pc:sldMk cId="2720097857" sldId="271"/>
        </pc:sldMkLst>
        <pc:spChg chg="add mod">
          <ac:chgData name="Didier MULLER" userId="S::didier.muller@divlyc.ch::9b7f4815-801a-4f60-89ee-671fa11d495d" providerId="AD" clId="Web-{C49CC122-1F4D-4996-B8BE-57427ADE4B62}" dt="2024-03-08T10:20:33.417" v="100" actId="20577"/>
          <ac:spMkLst>
            <pc:docMk/>
            <pc:sldMk cId="2720097857" sldId="271"/>
            <ac:spMk id="5" creationId="{D10A2DA6-F491-9792-E595-4350D5D35E0D}"/>
          </ac:spMkLst>
        </pc:spChg>
        <pc:spChg chg="mod">
          <ac:chgData name="Didier MULLER" userId="S::didier.muller@divlyc.ch::9b7f4815-801a-4f60-89ee-671fa11d495d" providerId="AD" clId="Web-{C49CC122-1F4D-4996-B8BE-57427ADE4B62}" dt="2024-03-08T10:14:59.613" v="66" actId="20577"/>
          <ac:spMkLst>
            <pc:docMk/>
            <pc:sldMk cId="2720097857" sldId="271"/>
            <ac:spMk id="6" creationId="{79176F2C-2EB5-71F9-3F7C-D1F010D2D48B}"/>
          </ac:spMkLst>
        </pc:spChg>
        <pc:spChg chg="add del">
          <ac:chgData name="Didier MULLER" userId="S::didier.muller@divlyc.ch::9b7f4815-801a-4f60-89ee-671fa11d495d" providerId="AD" clId="Web-{C49CC122-1F4D-4996-B8BE-57427ADE4B62}" dt="2024-03-08T10:19:21.697" v="86"/>
          <ac:spMkLst>
            <pc:docMk/>
            <pc:sldMk cId="2720097857" sldId="271"/>
            <ac:spMk id="7" creationId="{0557D540-1AB1-D625-E38B-D2E5EF04DD63}"/>
          </ac:spMkLst>
        </pc:spChg>
        <pc:spChg chg="add del mod">
          <ac:chgData name="Didier MULLER" userId="S::didier.muller@divlyc.ch::9b7f4815-801a-4f60-89ee-671fa11d495d" providerId="AD" clId="Web-{C49CC122-1F4D-4996-B8BE-57427ADE4B62}" dt="2024-03-08T10:25:13.282" v="110"/>
          <ac:spMkLst>
            <pc:docMk/>
            <pc:sldMk cId="2720097857" sldId="271"/>
            <ac:spMk id="8" creationId="{99D782B3-1042-61A2-9F94-6F3FAF90DB31}"/>
          </ac:spMkLst>
        </pc:spChg>
        <pc:picChg chg="add mod ord">
          <ac:chgData name="Didier MULLER" userId="S::didier.muller@divlyc.ch::9b7f4815-801a-4f60-89ee-671fa11d495d" providerId="AD" clId="Web-{C49CC122-1F4D-4996-B8BE-57427ADE4B62}" dt="2024-03-08T10:25:23.001" v="111" actId="688"/>
          <ac:picMkLst>
            <pc:docMk/>
            <pc:sldMk cId="2720097857" sldId="271"/>
            <ac:picMk id="3" creationId="{93506429-FD14-BAD8-BF43-A0D2C2C59F2E}"/>
          </ac:picMkLst>
        </pc:picChg>
        <pc:picChg chg="del mod">
          <ac:chgData name="Didier MULLER" userId="S::didier.muller@divlyc.ch::9b7f4815-801a-4f60-89ee-671fa11d495d" providerId="AD" clId="Web-{C49CC122-1F4D-4996-B8BE-57427ADE4B62}" dt="2024-03-08T10:07:22.681" v="6"/>
          <ac:picMkLst>
            <pc:docMk/>
            <pc:sldMk cId="2720097857" sldId="271"/>
            <ac:picMk id="4" creationId="{701638E8-4A19-4810-4357-5C5D041834D6}"/>
          </ac:picMkLst>
        </pc:picChg>
      </pc:sldChg>
      <pc:sldChg chg="add replId">
        <pc:chgData name="Didier MULLER" userId="S::didier.muller@divlyc.ch::9b7f4815-801a-4f60-89ee-671fa11d495d" providerId="AD" clId="Web-{C49CC122-1F4D-4996-B8BE-57427ADE4B62}" dt="2024-03-08T10:25:03.767" v="107"/>
        <pc:sldMkLst>
          <pc:docMk/>
          <pc:sldMk cId="3802175275" sldId="272"/>
        </pc:sldMkLst>
      </pc:sldChg>
      <pc:sldChg chg="addSp modSp add replId">
        <pc:chgData name="Didier MULLER" userId="S::didier.muller@divlyc.ch::9b7f4815-801a-4f60-89ee-671fa11d495d" providerId="AD" clId="Web-{C49CC122-1F4D-4996-B8BE-57427ADE4B62}" dt="2024-03-08T10:28:13.568" v="127" actId="1076"/>
        <pc:sldMkLst>
          <pc:docMk/>
          <pc:sldMk cId="3708597256" sldId="273"/>
        </pc:sldMkLst>
        <pc:spChg chg="add mod">
          <ac:chgData name="Didier MULLER" userId="S::didier.muller@divlyc.ch::9b7f4815-801a-4f60-89ee-671fa11d495d" providerId="AD" clId="Web-{C49CC122-1F4D-4996-B8BE-57427ADE4B62}" dt="2024-03-08T10:28:13.568" v="127" actId="1076"/>
          <ac:spMkLst>
            <pc:docMk/>
            <pc:sldMk cId="3708597256" sldId="273"/>
            <ac:spMk id="4" creationId="{ADEEFDE9-63E4-D26A-738E-3C007125ADD4}"/>
          </ac:spMkLst>
        </pc:spChg>
        <pc:picChg chg="mod">
          <ac:chgData name="Didier MULLER" userId="S::didier.muller@divlyc.ch::9b7f4815-801a-4f60-89ee-671fa11d495d" providerId="AD" clId="Web-{C49CC122-1F4D-4996-B8BE-57427ADE4B62}" dt="2024-03-08T10:27:16.691" v="113" actId="688"/>
          <ac:picMkLst>
            <pc:docMk/>
            <pc:sldMk cId="3708597256" sldId="273"/>
            <ac:picMk id="3" creationId="{93506429-FD14-BAD8-BF43-A0D2C2C59F2E}"/>
          </ac:picMkLst>
        </pc:picChg>
      </pc:sldChg>
      <pc:sldChg chg="addSp modSp add replId delAnim">
        <pc:chgData name="Didier MULLER" userId="S::didier.muller@divlyc.ch::9b7f4815-801a-4f60-89ee-671fa11d495d" providerId="AD" clId="Web-{C49CC122-1F4D-4996-B8BE-57427ADE4B62}" dt="2024-03-08T10:31:35.760" v="143"/>
        <pc:sldMkLst>
          <pc:docMk/>
          <pc:sldMk cId="1231364323" sldId="274"/>
        </pc:sldMkLst>
        <pc:spChg chg="add mod">
          <ac:chgData name="Didier MULLER" userId="S::didier.muller@divlyc.ch::9b7f4815-801a-4f60-89ee-671fa11d495d" providerId="AD" clId="Web-{C49CC122-1F4D-4996-B8BE-57427ADE4B62}" dt="2024-03-08T10:29:38.569" v="142" actId="1076"/>
          <ac:spMkLst>
            <pc:docMk/>
            <pc:sldMk cId="1231364323" sldId="274"/>
            <ac:spMk id="7" creationId="{8DF0DC3C-BAF2-B212-4EAB-8964529E8B1A}"/>
          </ac:spMkLst>
        </pc:spChg>
        <pc:picChg chg="mod">
          <ac:chgData name="Didier MULLER" userId="S::didier.muller@divlyc.ch::9b7f4815-801a-4f60-89ee-671fa11d495d" providerId="AD" clId="Web-{C49CC122-1F4D-4996-B8BE-57427ADE4B62}" dt="2024-03-08T10:28:40.896" v="129" actId="688"/>
          <ac:picMkLst>
            <pc:docMk/>
            <pc:sldMk cId="1231364323" sldId="274"/>
            <ac:picMk id="3" creationId="{93506429-FD14-BAD8-BF43-A0D2C2C59F2E}"/>
          </ac:picMkLst>
        </pc:picChg>
      </pc:sldChg>
    </pc:docChg>
  </pc:docChgLst>
  <pc:docChgLst>
    <pc:chgData name="Didier MULLER" userId="S::didier.muller@divlyc.ch::9b7f4815-801a-4f60-89ee-671fa11d495d" providerId="AD" clId="Web-{5E5A26F7-F556-E8AF-858B-F53391E97B6B}"/>
    <pc:docChg chg="modSld">
      <pc:chgData name="Didier MULLER" userId="S::didier.muller@divlyc.ch::9b7f4815-801a-4f60-89ee-671fa11d495d" providerId="AD" clId="Web-{5E5A26F7-F556-E8AF-858B-F53391E97B6B}" dt="2024-09-06T09:52:35.521" v="177" actId="14100"/>
      <pc:docMkLst>
        <pc:docMk/>
      </pc:docMkLst>
      <pc:sldChg chg="addSp delSp modSp mod setBg">
        <pc:chgData name="Didier MULLER" userId="S::didier.muller@divlyc.ch::9b7f4815-801a-4f60-89ee-671fa11d495d" providerId="AD" clId="Web-{5E5A26F7-F556-E8AF-858B-F53391E97B6B}" dt="2024-09-06T08:43:19.029" v="111" actId="1076"/>
        <pc:sldMkLst>
          <pc:docMk/>
          <pc:sldMk cId="2944104084" sldId="258"/>
        </pc:sldMkLst>
        <pc:spChg chg="mod">
          <ac:chgData name="Didier MULLER" userId="S::didier.muller@divlyc.ch::9b7f4815-801a-4f60-89ee-671fa11d495d" providerId="AD" clId="Web-{5E5A26F7-F556-E8AF-858B-F53391E97B6B}" dt="2024-09-06T08:33:43.597" v="69" actId="14100"/>
          <ac:spMkLst>
            <pc:docMk/>
            <pc:sldMk cId="2944104084" sldId="258"/>
            <ac:spMk id="2" creationId="{42112A01-D0BA-83FE-E6B0-0D9A3BDE43F3}"/>
          </ac:spMkLst>
        </pc:spChg>
        <pc:spChg chg="add del mod">
          <ac:chgData name="Didier MULLER" userId="S::didier.muller@divlyc.ch::9b7f4815-801a-4f60-89ee-671fa11d495d" providerId="AD" clId="Web-{5E5A26F7-F556-E8AF-858B-F53391E97B6B}" dt="2024-09-06T08:31:06.142" v="42"/>
          <ac:spMkLst>
            <pc:docMk/>
            <pc:sldMk cId="2944104084" sldId="258"/>
            <ac:spMk id="5" creationId="{36A4D100-D545-048B-CF82-07F1B2BF989C}"/>
          </ac:spMkLst>
        </pc:spChg>
        <pc:spChg chg="add del">
          <ac:chgData name="Didier MULLER" userId="S::didier.muller@divlyc.ch::9b7f4815-801a-4f60-89ee-671fa11d495d" providerId="AD" clId="Web-{5E5A26F7-F556-E8AF-858B-F53391E97B6B}" dt="2024-09-06T08:28:31.655" v="32"/>
          <ac:spMkLst>
            <pc:docMk/>
            <pc:sldMk cId="2944104084" sldId="258"/>
            <ac:spMk id="10" creationId="{1640B3DF-3C1C-49A7-8FA7-EE4A21CB0BDC}"/>
          </ac:spMkLst>
        </pc:spChg>
        <pc:spChg chg="add del">
          <ac:chgData name="Didier MULLER" userId="S::didier.muller@divlyc.ch::9b7f4815-801a-4f60-89ee-671fa11d495d" providerId="AD" clId="Web-{5E5A26F7-F556-E8AF-858B-F53391E97B6B}" dt="2024-09-06T08:32:06.721" v="48"/>
          <ac:spMkLst>
            <pc:docMk/>
            <pc:sldMk cId="2944104084" sldId="258"/>
            <ac:spMk id="11" creationId="{1640B3DF-3C1C-49A7-8FA7-EE4A21CB0BDC}"/>
          </ac:spMkLst>
        </pc:spChg>
        <pc:spChg chg="add del">
          <ac:chgData name="Didier MULLER" userId="S::didier.muller@divlyc.ch::9b7f4815-801a-4f60-89ee-671fa11d495d" providerId="AD" clId="Web-{5E5A26F7-F556-E8AF-858B-F53391E97B6B}" dt="2024-09-06T08:28:31.655" v="32"/>
          <ac:spMkLst>
            <pc:docMk/>
            <pc:sldMk cId="2944104084" sldId="258"/>
            <ac:spMk id="12" creationId="{AFF79527-C7F1-4E06-8126-A8E8C5FEBFCA}"/>
          </ac:spMkLst>
        </pc:spChg>
        <pc:spChg chg="add del">
          <ac:chgData name="Didier MULLER" userId="S::didier.muller@divlyc.ch::9b7f4815-801a-4f60-89ee-671fa11d495d" providerId="AD" clId="Web-{5E5A26F7-F556-E8AF-858B-F53391E97B6B}" dt="2024-09-06T08:32:06.721" v="47"/>
          <ac:spMkLst>
            <pc:docMk/>
            <pc:sldMk cId="2944104084" sldId="258"/>
            <ac:spMk id="13" creationId="{AFF79527-C7F1-4E06-8126-A8E8C5FEBFCA}"/>
          </ac:spMkLst>
        </pc:spChg>
        <pc:spChg chg="add del">
          <ac:chgData name="Didier MULLER" userId="S::didier.muller@divlyc.ch::9b7f4815-801a-4f60-89ee-671fa11d495d" providerId="AD" clId="Web-{5E5A26F7-F556-E8AF-858B-F53391E97B6B}" dt="2024-09-06T08:28:31.655" v="32"/>
          <ac:spMkLst>
            <pc:docMk/>
            <pc:sldMk cId="2944104084" sldId="258"/>
            <ac:spMk id="14" creationId="{90FA739B-A75D-DA77-F75D-36ED592E9A34}"/>
          </ac:spMkLst>
        </pc:spChg>
        <pc:spChg chg="add mod">
          <ac:chgData name="Didier MULLER" userId="S::didier.muller@divlyc.ch::9b7f4815-801a-4f60-89ee-671fa11d495d" providerId="AD" clId="Web-{5E5A26F7-F556-E8AF-858B-F53391E97B6B}" dt="2024-09-06T08:43:19.029" v="111" actId="1076"/>
          <ac:spMkLst>
            <pc:docMk/>
            <pc:sldMk cId="2944104084" sldId="258"/>
            <ac:spMk id="15" creationId="{36A4D100-D545-048B-CF82-07F1B2BF989C}"/>
          </ac:spMkLst>
        </pc:spChg>
        <pc:spChg chg="add del">
          <ac:chgData name="Didier MULLER" userId="S::didier.muller@divlyc.ch::9b7f4815-801a-4f60-89ee-671fa11d495d" providerId="AD" clId="Web-{5E5A26F7-F556-E8AF-858B-F53391E97B6B}" dt="2024-09-06T08:34:08.895" v="70"/>
          <ac:spMkLst>
            <pc:docMk/>
            <pc:sldMk cId="2944104084" sldId="258"/>
            <ac:spMk id="16" creationId="{90FA739B-A75D-DA77-F75D-36ED592E9A34}"/>
          </ac:spMkLst>
        </pc:spChg>
        <pc:spChg chg="add del">
          <ac:chgData name="Didier MULLER" userId="S::didier.muller@divlyc.ch::9b7f4815-801a-4f60-89ee-671fa11d495d" providerId="AD" clId="Web-{5E5A26F7-F556-E8AF-858B-F53391E97B6B}" dt="2024-09-06T08:28:11.998" v="22"/>
          <ac:spMkLst>
            <pc:docMk/>
            <pc:sldMk cId="2944104084" sldId="258"/>
            <ac:spMk id="19" creationId="{1C799903-48D5-4A31-A1A2-541072D9771E}"/>
          </ac:spMkLst>
        </pc:spChg>
        <pc:spChg chg="add del">
          <ac:chgData name="Didier MULLER" userId="S::didier.muller@divlyc.ch::9b7f4815-801a-4f60-89ee-671fa11d495d" providerId="AD" clId="Web-{5E5A26F7-F556-E8AF-858B-F53391E97B6B}" dt="2024-09-06T08:28:11.998" v="22"/>
          <ac:spMkLst>
            <pc:docMk/>
            <pc:sldMk cId="2944104084" sldId="258"/>
            <ac:spMk id="21" creationId="{8EFFF109-FC58-4FD3-BE05-9775A1310F55}"/>
          </ac:spMkLst>
        </pc:spChg>
        <pc:spChg chg="add del">
          <ac:chgData name="Didier MULLER" userId="S::didier.muller@divlyc.ch::9b7f4815-801a-4f60-89ee-671fa11d495d" providerId="AD" clId="Web-{5E5A26F7-F556-E8AF-858B-F53391E97B6B}" dt="2024-09-06T08:28:11.998" v="22"/>
          <ac:spMkLst>
            <pc:docMk/>
            <pc:sldMk cId="2944104084" sldId="258"/>
            <ac:spMk id="23" creationId="{E1B96AD6-92A9-4273-A62B-96A1C3E0BA95}"/>
          </ac:spMkLst>
        </pc:spChg>
        <pc:spChg chg="add del">
          <ac:chgData name="Didier MULLER" userId="S::didier.muller@divlyc.ch::9b7f4815-801a-4f60-89ee-671fa11d495d" providerId="AD" clId="Web-{5E5A26F7-F556-E8AF-858B-F53391E97B6B}" dt="2024-09-06T08:28:11.998" v="22"/>
          <ac:spMkLst>
            <pc:docMk/>
            <pc:sldMk cId="2944104084" sldId="258"/>
            <ac:spMk id="25" creationId="{463EEC44-1BA3-44ED-81FC-A644B04B2A44}"/>
          </ac:spMkLst>
        </pc:spChg>
        <pc:graphicFrameChg chg="add del">
          <ac:chgData name="Didier MULLER" userId="S::didier.muller@divlyc.ch::9b7f4815-801a-4f60-89ee-671fa11d495d" providerId="AD" clId="Web-{5E5A26F7-F556-E8AF-858B-F53391E97B6B}" dt="2024-09-06T08:30:38.797" v="39"/>
          <ac:graphicFrameMkLst>
            <pc:docMk/>
            <pc:sldMk cId="2944104084" sldId="258"/>
            <ac:graphicFrameMk id="7" creationId="{48EDFAF0-5335-EF6A-8498-DB6BF1A38702}"/>
          </ac:graphicFrameMkLst>
        </pc:graphicFrameChg>
        <pc:graphicFrameChg chg="add del">
          <ac:chgData name="Didier MULLER" userId="S::didier.muller@divlyc.ch::9b7f4815-801a-4f60-89ee-671fa11d495d" providerId="AD" clId="Web-{5E5A26F7-F556-E8AF-858B-F53391E97B6B}" dt="2024-09-06T08:31:06.142" v="41"/>
          <ac:graphicFrameMkLst>
            <pc:docMk/>
            <pc:sldMk cId="2944104084" sldId="258"/>
            <ac:graphicFrameMk id="9" creationId="{7F8F3E59-026E-DDFB-44C6-3D04891536CF}"/>
          </ac:graphicFrameMkLst>
        </pc:graphicFrameChg>
      </pc:sldChg>
      <pc:sldChg chg="modSp">
        <pc:chgData name="Didier MULLER" userId="S::didier.muller@divlyc.ch::9b7f4815-801a-4f60-89ee-671fa11d495d" providerId="AD" clId="Web-{5E5A26F7-F556-E8AF-858B-F53391E97B6B}" dt="2024-09-06T09:38:31.459" v="176" actId="20577"/>
        <pc:sldMkLst>
          <pc:docMk/>
          <pc:sldMk cId="3530833835" sldId="282"/>
        </pc:sldMkLst>
        <pc:spChg chg="mod">
          <ac:chgData name="Didier MULLER" userId="S::didier.muller@divlyc.ch::9b7f4815-801a-4f60-89ee-671fa11d495d" providerId="AD" clId="Web-{5E5A26F7-F556-E8AF-858B-F53391E97B6B}" dt="2024-09-06T09:38:31.459" v="176" actId="20577"/>
          <ac:spMkLst>
            <pc:docMk/>
            <pc:sldMk cId="3530833835" sldId="282"/>
            <ac:spMk id="5" creationId="{35977C61-9DAF-F59F-B7DF-EA25D5EED8FB}"/>
          </ac:spMkLst>
        </pc:spChg>
      </pc:sldChg>
      <pc:sldChg chg="modSp">
        <pc:chgData name="Didier MULLER" userId="S::didier.muller@divlyc.ch::9b7f4815-801a-4f60-89ee-671fa11d495d" providerId="AD" clId="Web-{5E5A26F7-F556-E8AF-858B-F53391E97B6B}" dt="2024-09-06T08:37:04.335" v="75" actId="20577"/>
        <pc:sldMkLst>
          <pc:docMk/>
          <pc:sldMk cId="3240217613" sldId="286"/>
        </pc:sldMkLst>
        <pc:spChg chg="mod">
          <ac:chgData name="Didier MULLER" userId="S::didier.muller@divlyc.ch::9b7f4815-801a-4f60-89ee-671fa11d495d" providerId="AD" clId="Web-{5E5A26F7-F556-E8AF-858B-F53391E97B6B}" dt="2024-09-06T08:37:04.335" v="75" actId="20577"/>
          <ac:spMkLst>
            <pc:docMk/>
            <pc:sldMk cId="3240217613" sldId="286"/>
            <ac:spMk id="11" creationId="{CBD45158-D17E-FA51-625D-1DF030A44427}"/>
          </ac:spMkLst>
        </pc:spChg>
      </pc:sldChg>
      <pc:sldChg chg="addSp delSp modSp">
        <pc:chgData name="Didier MULLER" userId="S::didier.muller@divlyc.ch::9b7f4815-801a-4f60-89ee-671fa11d495d" providerId="AD" clId="Web-{5E5A26F7-F556-E8AF-858B-F53391E97B6B}" dt="2024-09-06T09:52:35.521" v="177" actId="14100"/>
        <pc:sldMkLst>
          <pc:docMk/>
          <pc:sldMk cId="1628883235" sldId="299"/>
        </pc:sldMkLst>
        <pc:spChg chg="mod">
          <ac:chgData name="Didier MULLER" userId="S::didier.muller@divlyc.ch::9b7f4815-801a-4f60-89ee-671fa11d495d" providerId="AD" clId="Web-{5E5A26F7-F556-E8AF-858B-F53391E97B6B}" dt="2024-09-06T09:52:35.521" v="177" actId="14100"/>
          <ac:spMkLst>
            <pc:docMk/>
            <pc:sldMk cId="1628883235" sldId="299"/>
            <ac:spMk id="6" creationId="{8936688D-49C2-671C-E45F-84DDEE04DAA6}"/>
          </ac:spMkLst>
        </pc:spChg>
        <pc:picChg chg="del">
          <ac:chgData name="Didier MULLER" userId="S::didier.muller@divlyc.ch::9b7f4815-801a-4f60-89ee-671fa11d495d" providerId="AD" clId="Web-{5E5A26F7-F556-E8AF-858B-F53391E97B6B}" dt="2024-09-06T09:13:03.042" v="128"/>
          <ac:picMkLst>
            <pc:docMk/>
            <pc:sldMk cId="1628883235" sldId="299"/>
            <ac:picMk id="4" creationId="{0ACA023F-1C95-26FA-BC8E-EC58287B73B2}"/>
          </ac:picMkLst>
        </pc:picChg>
        <pc:picChg chg="del">
          <ac:chgData name="Didier MULLER" userId="S::didier.muller@divlyc.ch::9b7f4815-801a-4f60-89ee-671fa11d495d" providerId="AD" clId="Web-{5E5A26F7-F556-E8AF-858B-F53391E97B6B}" dt="2024-09-06T09:13:09.652" v="130"/>
          <ac:picMkLst>
            <pc:docMk/>
            <pc:sldMk cId="1628883235" sldId="299"/>
            <ac:picMk id="5" creationId="{C481515A-A9A1-6022-6B11-FC53C0BC708E}"/>
          </ac:picMkLst>
        </pc:picChg>
        <pc:picChg chg="add mod">
          <ac:chgData name="Didier MULLER" userId="S::didier.muller@divlyc.ch::9b7f4815-801a-4f60-89ee-671fa11d495d" providerId="AD" clId="Web-{5E5A26F7-F556-E8AF-858B-F53391E97B6B}" dt="2024-09-06T09:17:19" v="157" actId="1076"/>
          <ac:picMkLst>
            <pc:docMk/>
            <pc:sldMk cId="1628883235" sldId="299"/>
            <ac:picMk id="7" creationId="{9EEC56F7-4748-8B11-C88A-93DDA1EB79C6}"/>
          </ac:picMkLst>
        </pc:picChg>
        <pc:picChg chg="add mod">
          <ac:chgData name="Didier MULLER" userId="S::didier.muller@divlyc.ch::9b7f4815-801a-4f60-89ee-671fa11d495d" providerId="AD" clId="Web-{5E5A26F7-F556-E8AF-858B-F53391E97B6B}" dt="2024-09-06T09:17:29.328" v="159" actId="1076"/>
          <ac:picMkLst>
            <pc:docMk/>
            <pc:sldMk cId="1628883235" sldId="299"/>
            <ac:picMk id="8" creationId="{68E62ED0-C9F2-1DB3-4391-808B08BA67C6}"/>
          </ac:picMkLst>
        </pc:picChg>
      </pc:sldChg>
    </pc:docChg>
  </pc:docChgLst>
  <pc:docChgLst>
    <pc:chgData name="Didier MULLER" userId="S::didier.muller@divlyc.ch::9b7f4815-801a-4f60-89ee-671fa11d495d" providerId="AD" clId="Web-{6116E963-17D9-E4D9-30A5-DB2C6B71D184}"/>
    <pc:docChg chg="modSld">
      <pc:chgData name="Didier MULLER" userId="S::didier.muller@divlyc.ch::9b7f4815-801a-4f60-89ee-671fa11d495d" providerId="AD" clId="Web-{6116E963-17D9-E4D9-30A5-DB2C6B71D184}" dt="2024-05-07T14:05:02.391" v="90" actId="14100"/>
      <pc:docMkLst>
        <pc:docMk/>
      </pc:docMkLst>
      <pc:sldChg chg="modSp">
        <pc:chgData name="Didier MULLER" userId="S::didier.muller@divlyc.ch::9b7f4815-801a-4f60-89ee-671fa11d495d" providerId="AD" clId="Web-{6116E963-17D9-E4D9-30A5-DB2C6B71D184}" dt="2024-05-07T14:05:02.391" v="90" actId="14100"/>
        <pc:sldMkLst>
          <pc:docMk/>
          <pc:sldMk cId="1770758587" sldId="259"/>
        </pc:sldMkLst>
        <pc:spChg chg="mod">
          <ac:chgData name="Didier MULLER" userId="S::didier.muller@divlyc.ch::9b7f4815-801a-4f60-89ee-671fa11d495d" providerId="AD" clId="Web-{6116E963-17D9-E4D9-30A5-DB2C6B71D184}" dt="2024-05-07T14:05:02.391" v="90" actId="14100"/>
          <ac:spMkLst>
            <pc:docMk/>
            <pc:sldMk cId="1770758587" sldId="259"/>
            <ac:spMk id="3" creationId="{736545EE-C19E-CBB7-E08F-7A4B9AC8793B}"/>
          </ac:spMkLst>
        </pc:spChg>
      </pc:sldChg>
      <pc:sldChg chg="modSp">
        <pc:chgData name="Didier MULLER" userId="S::didier.muller@divlyc.ch::9b7f4815-801a-4f60-89ee-671fa11d495d" providerId="AD" clId="Web-{6116E963-17D9-E4D9-30A5-DB2C6B71D184}" dt="2024-05-07T14:00:52.402" v="62" actId="20577"/>
        <pc:sldMkLst>
          <pc:docMk/>
          <pc:sldMk cId="268988270" sldId="260"/>
        </pc:sldMkLst>
        <pc:spChg chg="mod">
          <ac:chgData name="Didier MULLER" userId="S::didier.muller@divlyc.ch::9b7f4815-801a-4f60-89ee-671fa11d495d" providerId="AD" clId="Web-{6116E963-17D9-E4D9-30A5-DB2C6B71D184}" dt="2024-05-07T14:00:52.402" v="62" actId="20577"/>
          <ac:spMkLst>
            <pc:docMk/>
            <pc:sldMk cId="268988270" sldId="260"/>
            <ac:spMk id="3" creationId="{3EA75F48-904B-8D0A-6DBD-DB541745255D}"/>
          </ac:spMkLst>
        </pc:spChg>
      </pc:sldChg>
      <pc:sldChg chg="modSp">
        <pc:chgData name="Didier MULLER" userId="S::didier.muller@divlyc.ch::9b7f4815-801a-4f60-89ee-671fa11d495d" providerId="AD" clId="Web-{6116E963-17D9-E4D9-30A5-DB2C6B71D184}" dt="2024-05-07T13:55:38.896" v="17" actId="1076"/>
        <pc:sldMkLst>
          <pc:docMk/>
          <pc:sldMk cId="1453558207" sldId="263"/>
        </pc:sldMkLst>
        <pc:spChg chg="mod">
          <ac:chgData name="Didier MULLER" userId="S::didier.muller@divlyc.ch::9b7f4815-801a-4f60-89ee-671fa11d495d" providerId="AD" clId="Web-{6116E963-17D9-E4D9-30A5-DB2C6B71D184}" dt="2024-05-07T13:55:38.896" v="17" actId="1076"/>
          <ac:spMkLst>
            <pc:docMk/>
            <pc:sldMk cId="1453558207" sldId="263"/>
            <ac:spMk id="3" creationId="{D7224F91-2D00-A4BE-89CF-E4BCD50D63E5}"/>
          </ac:spMkLst>
        </pc:spChg>
      </pc:sldChg>
      <pc:sldChg chg="modSp">
        <pc:chgData name="Didier MULLER" userId="S::didier.muller@divlyc.ch::9b7f4815-801a-4f60-89ee-671fa11d495d" providerId="AD" clId="Web-{6116E963-17D9-E4D9-30A5-DB2C6B71D184}" dt="2024-05-07T14:01:54.481" v="81" actId="1076"/>
        <pc:sldMkLst>
          <pc:docMk/>
          <pc:sldMk cId="1599974247" sldId="264"/>
        </pc:sldMkLst>
        <pc:spChg chg="mod">
          <ac:chgData name="Didier MULLER" userId="S::didier.muller@divlyc.ch::9b7f4815-801a-4f60-89ee-671fa11d495d" providerId="AD" clId="Web-{6116E963-17D9-E4D9-30A5-DB2C6B71D184}" dt="2024-05-07T14:01:54.481" v="81" actId="1076"/>
          <ac:spMkLst>
            <pc:docMk/>
            <pc:sldMk cId="1599974247" sldId="264"/>
            <ac:spMk id="3" creationId="{D6E0E13E-5419-E103-626E-3B0324660F2C}"/>
          </ac:spMkLst>
        </pc:spChg>
      </pc:sldChg>
      <pc:sldChg chg="modSp">
        <pc:chgData name="Didier MULLER" userId="S::didier.muller@divlyc.ch::9b7f4815-801a-4f60-89ee-671fa11d495d" providerId="AD" clId="Web-{6116E963-17D9-E4D9-30A5-DB2C6B71D184}" dt="2024-05-07T14:00:05.448" v="59" actId="1076"/>
        <pc:sldMkLst>
          <pc:docMk/>
          <pc:sldMk cId="779512440" sldId="267"/>
        </pc:sldMkLst>
        <pc:spChg chg="mod">
          <ac:chgData name="Didier MULLER" userId="S::didier.muller@divlyc.ch::9b7f4815-801a-4f60-89ee-671fa11d495d" providerId="AD" clId="Web-{6116E963-17D9-E4D9-30A5-DB2C6B71D184}" dt="2024-05-07T14:00:05.448" v="59" actId="1076"/>
          <ac:spMkLst>
            <pc:docMk/>
            <pc:sldMk cId="779512440" sldId="267"/>
            <ac:spMk id="3" creationId="{2FBD2E2B-903E-9961-B5B1-7158504159C7}"/>
          </ac:spMkLst>
        </pc:spChg>
      </pc:sldChg>
      <pc:sldChg chg="delSp modSp delAnim">
        <pc:chgData name="Didier MULLER" userId="S::didier.muller@divlyc.ch::9b7f4815-801a-4f60-89ee-671fa11d495d" providerId="AD" clId="Web-{6116E963-17D9-E4D9-30A5-DB2C6B71D184}" dt="2024-05-07T13:59:46.916" v="57" actId="20577"/>
        <pc:sldMkLst>
          <pc:docMk/>
          <pc:sldMk cId="1377821599" sldId="268"/>
        </pc:sldMkLst>
        <pc:spChg chg="del">
          <ac:chgData name="Didier MULLER" userId="S::didier.muller@divlyc.ch::9b7f4815-801a-4f60-89ee-671fa11d495d" providerId="AD" clId="Web-{6116E963-17D9-E4D9-30A5-DB2C6B71D184}" dt="2024-05-07T13:58:56.259" v="40"/>
          <ac:spMkLst>
            <pc:docMk/>
            <pc:sldMk cId="1377821599" sldId="268"/>
            <ac:spMk id="3" creationId="{4F099289-EA57-A9E1-66B2-108C6D86BCC7}"/>
          </ac:spMkLst>
        </pc:spChg>
        <pc:spChg chg="mod">
          <ac:chgData name="Didier MULLER" userId="S::didier.muller@divlyc.ch::9b7f4815-801a-4f60-89ee-671fa11d495d" providerId="AD" clId="Web-{6116E963-17D9-E4D9-30A5-DB2C6B71D184}" dt="2024-05-07T13:59:46.916" v="57" actId="20577"/>
          <ac:spMkLst>
            <pc:docMk/>
            <pc:sldMk cId="1377821599" sldId="268"/>
            <ac:spMk id="8" creationId="{947D43C0-C8DD-17CB-982B-C95A03D14F02}"/>
          </ac:spMkLst>
        </pc:spChg>
      </pc:sldChg>
      <pc:sldChg chg="modSp">
        <pc:chgData name="Didier MULLER" userId="S::didier.muller@divlyc.ch::9b7f4815-801a-4f60-89ee-671fa11d495d" providerId="AD" clId="Web-{6116E963-17D9-E4D9-30A5-DB2C6B71D184}" dt="2024-05-07T13:57:38.398" v="34" actId="1076"/>
        <pc:sldMkLst>
          <pc:docMk/>
          <pc:sldMk cId="3530833835" sldId="282"/>
        </pc:sldMkLst>
        <pc:spChg chg="mod">
          <ac:chgData name="Didier MULLER" userId="S::didier.muller@divlyc.ch::9b7f4815-801a-4f60-89ee-671fa11d495d" providerId="AD" clId="Web-{6116E963-17D9-E4D9-30A5-DB2C6B71D184}" dt="2024-05-07T13:57:38.398" v="34" actId="1076"/>
          <ac:spMkLst>
            <pc:docMk/>
            <pc:sldMk cId="3530833835" sldId="282"/>
            <ac:spMk id="5" creationId="{35977C61-9DAF-F59F-B7DF-EA25D5EED8FB}"/>
          </ac:spMkLst>
        </pc:spChg>
      </pc:sldChg>
      <pc:sldChg chg="modSp">
        <pc:chgData name="Didier MULLER" userId="S::didier.muller@divlyc.ch::9b7f4815-801a-4f60-89ee-671fa11d495d" providerId="AD" clId="Web-{6116E963-17D9-E4D9-30A5-DB2C6B71D184}" dt="2024-05-07T13:56:59.038" v="28" actId="14100"/>
        <pc:sldMkLst>
          <pc:docMk/>
          <pc:sldMk cId="3522307056" sldId="283"/>
        </pc:sldMkLst>
        <pc:spChg chg="mod">
          <ac:chgData name="Didier MULLER" userId="S::didier.muller@divlyc.ch::9b7f4815-801a-4f60-89ee-671fa11d495d" providerId="AD" clId="Web-{6116E963-17D9-E4D9-30A5-DB2C6B71D184}" dt="2024-05-07T13:56:59.038" v="28" actId="14100"/>
          <ac:spMkLst>
            <pc:docMk/>
            <pc:sldMk cId="3522307056" sldId="283"/>
            <ac:spMk id="3" creationId="{D7224F91-2D00-A4BE-89CF-E4BCD50D63E5}"/>
          </ac:spMkLst>
        </pc:spChg>
      </pc:sldChg>
      <pc:sldChg chg="modSp">
        <pc:chgData name="Didier MULLER" userId="S::didier.muller@divlyc.ch::9b7f4815-801a-4f60-89ee-671fa11d495d" providerId="AD" clId="Web-{6116E963-17D9-E4D9-30A5-DB2C6B71D184}" dt="2024-05-07T13:56:34.319" v="24" actId="1076"/>
        <pc:sldMkLst>
          <pc:docMk/>
          <pc:sldMk cId="3240217613" sldId="286"/>
        </pc:sldMkLst>
        <pc:spChg chg="mod">
          <ac:chgData name="Didier MULLER" userId="S::didier.muller@divlyc.ch::9b7f4815-801a-4f60-89ee-671fa11d495d" providerId="AD" clId="Web-{6116E963-17D9-E4D9-30A5-DB2C6B71D184}" dt="2024-05-07T13:56:34.319" v="24" actId="1076"/>
          <ac:spMkLst>
            <pc:docMk/>
            <pc:sldMk cId="3240217613" sldId="286"/>
            <ac:spMk id="10" creationId="{DE452386-EAB6-D0C4-3155-12C12F06031B}"/>
          </ac:spMkLst>
        </pc:spChg>
        <pc:spChg chg="mod">
          <ac:chgData name="Didier MULLER" userId="S::didier.muller@divlyc.ch::9b7f4815-801a-4f60-89ee-671fa11d495d" providerId="AD" clId="Web-{6116E963-17D9-E4D9-30A5-DB2C6B71D184}" dt="2024-05-07T13:56:20.850" v="20" actId="20577"/>
          <ac:spMkLst>
            <pc:docMk/>
            <pc:sldMk cId="3240217613" sldId="286"/>
            <ac:spMk id="11" creationId="{CBD45158-D17E-FA51-625D-1DF030A44427}"/>
          </ac:spMkLst>
        </pc:spChg>
      </pc:sldChg>
      <pc:sldChg chg="modSp">
        <pc:chgData name="Didier MULLER" userId="S::didier.muller@divlyc.ch::9b7f4815-801a-4f60-89ee-671fa11d495d" providerId="AD" clId="Web-{6116E963-17D9-E4D9-30A5-DB2C6B71D184}" dt="2024-05-07T13:52:18.001" v="4" actId="20577"/>
        <pc:sldMkLst>
          <pc:docMk/>
          <pc:sldMk cId="2793812127" sldId="296"/>
        </pc:sldMkLst>
        <pc:spChg chg="mod">
          <ac:chgData name="Didier MULLER" userId="S::didier.muller@divlyc.ch::9b7f4815-801a-4f60-89ee-671fa11d495d" providerId="AD" clId="Web-{6116E963-17D9-E4D9-30A5-DB2C6B71D184}" dt="2024-05-07T13:52:18.001" v="4" actId="20577"/>
          <ac:spMkLst>
            <pc:docMk/>
            <pc:sldMk cId="2793812127" sldId="296"/>
            <ac:spMk id="3" creationId="{C0F373BD-5C63-EC04-437B-6A88AC5CAE45}"/>
          </ac:spMkLst>
        </pc:spChg>
      </pc:sldChg>
      <pc:sldChg chg="modSp">
        <pc:chgData name="Didier MULLER" userId="S::didier.muller@divlyc.ch::9b7f4815-801a-4f60-89ee-671fa11d495d" providerId="AD" clId="Web-{6116E963-17D9-E4D9-30A5-DB2C6B71D184}" dt="2024-05-07T13:58:15.508" v="39" actId="14100"/>
        <pc:sldMkLst>
          <pc:docMk/>
          <pc:sldMk cId="3173647728" sldId="301"/>
        </pc:sldMkLst>
        <pc:spChg chg="mod">
          <ac:chgData name="Didier MULLER" userId="S::didier.muller@divlyc.ch::9b7f4815-801a-4f60-89ee-671fa11d495d" providerId="AD" clId="Web-{6116E963-17D9-E4D9-30A5-DB2C6B71D184}" dt="2024-05-07T13:58:15.508" v="39" actId="14100"/>
          <ac:spMkLst>
            <pc:docMk/>
            <pc:sldMk cId="3173647728" sldId="301"/>
            <ac:spMk id="3" creationId="{736545EE-C19E-CBB7-E08F-7A4B9AC8793B}"/>
          </ac:spMkLst>
        </pc:spChg>
      </pc:sldChg>
      <pc:sldChg chg="modSp modTransition">
        <pc:chgData name="Didier MULLER" userId="S::didier.muller@divlyc.ch::9b7f4815-801a-4f60-89ee-671fa11d495d" providerId="AD" clId="Web-{6116E963-17D9-E4D9-30A5-DB2C6B71D184}" dt="2024-05-07T13:51:35.438" v="1"/>
        <pc:sldMkLst>
          <pc:docMk/>
          <pc:sldMk cId="3324509116" sldId="302"/>
        </pc:sldMkLst>
        <pc:picChg chg="mod">
          <ac:chgData name="Didier MULLER" userId="S::didier.muller@divlyc.ch::9b7f4815-801a-4f60-89ee-671fa11d495d" providerId="AD" clId="Web-{6116E963-17D9-E4D9-30A5-DB2C6B71D184}" dt="2024-05-07T13:51:12.656" v="0" actId="1076"/>
          <ac:picMkLst>
            <pc:docMk/>
            <pc:sldMk cId="3324509116" sldId="302"/>
            <ac:picMk id="5" creationId="{F0F072BB-A96D-024C-4534-75CE50603716}"/>
          </ac:picMkLst>
        </pc:picChg>
      </pc:sldChg>
      <pc:sldChg chg="modSp">
        <pc:chgData name="Didier MULLER" userId="S::didier.muller@divlyc.ch::9b7f4815-801a-4f60-89ee-671fa11d495d" providerId="AD" clId="Web-{6116E963-17D9-E4D9-30A5-DB2C6B71D184}" dt="2024-05-07T13:53:51.581" v="9" actId="20577"/>
        <pc:sldMkLst>
          <pc:docMk/>
          <pc:sldMk cId="3825968896" sldId="303"/>
        </pc:sldMkLst>
        <pc:spChg chg="mod">
          <ac:chgData name="Didier MULLER" userId="S::didier.muller@divlyc.ch::9b7f4815-801a-4f60-89ee-671fa11d495d" providerId="AD" clId="Web-{6116E963-17D9-E4D9-30A5-DB2C6B71D184}" dt="2024-05-07T13:53:51.581" v="9" actId="20577"/>
          <ac:spMkLst>
            <pc:docMk/>
            <pc:sldMk cId="3825968896" sldId="303"/>
            <ac:spMk id="2" creationId="{F499D672-0937-6B05-AE6B-D691A1BC0348}"/>
          </ac:spMkLst>
        </pc:spChg>
      </pc:sldChg>
      <pc:sldChg chg="modSp">
        <pc:chgData name="Didier MULLER" userId="S::didier.muller@divlyc.ch::9b7f4815-801a-4f60-89ee-671fa11d495d" providerId="AD" clId="Web-{6116E963-17D9-E4D9-30A5-DB2C6B71D184}" dt="2024-05-07T13:54:08.269" v="11" actId="20577"/>
        <pc:sldMkLst>
          <pc:docMk/>
          <pc:sldMk cId="2293446027" sldId="304"/>
        </pc:sldMkLst>
        <pc:spChg chg="mod">
          <ac:chgData name="Didier MULLER" userId="S::didier.muller@divlyc.ch::9b7f4815-801a-4f60-89ee-671fa11d495d" providerId="AD" clId="Web-{6116E963-17D9-E4D9-30A5-DB2C6B71D184}" dt="2024-05-07T13:54:08.269" v="11" actId="20577"/>
          <ac:spMkLst>
            <pc:docMk/>
            <pc:sldMk cId="2293446027" sldId="304"/>
            <ac:spMk id="2" creationId="{FE8594C6-77A4-E6C7-3222-440C2405601D}"/>
          </ac:spMkLst>
        </pc:spChg>
      </pc:sldChg>
    </pc:docChg>
  </pc:docChgLst>
  <pc:docChgLst>
    <pc:chgData name="Didier MULLER" userId="S::didier.muller@divlyc.ch::9b7f4815-801a-4f60-89ee-671fa11d495d" providerId="AD" clId="Web-{E06E5567-FE90-C127-2E3C-65949AA4A518}"/>
    <pc:docChg chg="modSld">
      <pc:chgData name="Didier MULLER" userId="S::didier.muller@divlyc.ch::9b7f4815-801a-4f60-89ee-671fa11d495d" providerId="AD" clId="Web-{E06E5567-FE90-C127-2E3C-65949AA4A518}" dt="2024-03-15T15:37:15.045" v="53" actId="20577"/>
      <pc:docMkLst>
        <pc:docMk/>
      </pc:docMkLst>
      <pc:sldChg chg="modSp">
        <pc:chgData name="Didier MULLER" userId="S::didier.muller@divlyc.ch::9b7f4815-801a-4f60-89ee-671fa11d495d" providerId="AD" clId="Web-{E06E5567-FE90-C127-2E3C-65949AA4A518}" dt="2024-03-15T15:32:44.040" v="22" actId="1076"/>
        <pc:sldMkLst>
          <pc:docMk/>
          <pc:sldMk cId="2720097857" sldId="271"/>
        </pc:sldMkLst>
        <pc:picChg chg="mod">
          <ac:chgData name="Didier MULLER" userId="S::didier.muller@divlyc.ch::9b7f4815-801a-4f60-89ee-671fa11d495d" providerId="AD" clId="Web-{E06E5567-FE90-C127-2E3C-65949AA4A518}" dt="2024-03-15T15:32:44.040" v="22" actId="1076"/>
          <ac:picMkLst>
            <pc:docMk/>
            <pc:sldMk cId="2720097857" sldId="271"/>
            <ac:picMk id="4" creationId="{BB7ABB55-1553-4835-5598-C78A6C693197}"/>
          </ac:picMkLst>
        </pc:picChg>
      </pc:sldChg>
      <pc:sldChg chg="modSp">
        <pc:chgData name="Didier MULLER" userId="S::didier.muller@divlyc.ch::9b7f4815-801a-4f60-89ee-671fa11d495d" providerId="AD" clId="Web-{E06E5567-FE90-C127-2E3C-65949AA4A518}" dt="2024-03-15T15:34:05.948" v="25" actId="20577"/>
        <pc:sldMkLst>
          <pc:docMk/>
          <pc:sldMk cId="3060977113" sldId="291"/>
        </pc:sldMkLst>
        <pc:spChg chg="mod">
          <ac:chgData name="Didier MULLER" userId="S::didier.muller@divlyc.ch::9b7f4815-801a-4f60-89ee-671fa11d495d" providerId="AD" clId="Web-{E06E5567-FE90-C127-2E3C-65949AA4A518}" dt="2024-03-15T15:34:05.948" v="25" actId="20577"/>
          <ac:spMkLst>
            <pc:docMk/>
            <pc:sldMk cId="3060977113" sldId="291"/>
            <ac:spMk id="3" creationId="{C0F373BD-5C63-EC04-437B-6A88AC5CAE45}"/>
          </ac:spMkLst>
        </pc:spChg>
      </pc:sldChg>
      <pc:sldChg chg="modSp">
        <pc:chgData name="Didier MULLER" userId="S::didier.muller@divlyc.ch::9b7f4815-801a-4f60-89ee-671fa11d495d" providerId="AD" clId="Web-{E06E5567-FE90-C127-2E3C-65949AA4A518}" dt="2024-03-15T15:34:10.511" v="26" actId="20577"/>
        <pc:sldMkLst>
          <pc:docMk/>
          <pc:sldMk cId="2951178090" sldId="292"/>
        </pc:sldMkLst>
        <pc:spChg chg="mod">
          <ac:chgData name="Didier MULLER" userId="S::didier.muller@divlyc.ch::9b7f4815-801a-4f60-89ee-671fa11d495d" providerId="AD" clId="Web-{E06E5567-FE90-C127-2E3C-65949AA4A518}" dt="2024-03-15T15:34:10.511" v="26" actId="20577"/>
          <ac:spMkLst>
            <pc:docMk/>
            <pc:sldMk cId="2951178090" sldId="292"/>
            <ac:spMk id="3" creationId="{C0F373BD-5C63-EC04-437B-6A88AC5CAE45}"/>
          </ac:spMkLst>
        </pc:spChg>
      </pc:sldChg>
      <pc:sldChg chg="modSp">
        <pc:chgData name="Didier MULLER" userId="S::didier.muller@divlyc.ch::9b7f4815-801a-4f60-89ee-671fa11d495d" providerId="AD" clId="Web-{E06E5567-FE90-C127-2E3C-65949AA4A518}" dt="2024-03-15T15:34:16.105" v="27" actId="20577"/>
        <pc:sldMkLst>
          <pc:docMk/>
          <pc:sldMk cId="3711539783" sldId="293"/>
        </pc:sldMkLst>
        <pc:spChg chg="mod">
          <ac:chgData name="Didier MULLER" userId="S::didier.muller@divlyc.ch::9b7f4815-801a-4f60-89ee-671fa11d495d" providerId="AD" clId="Web-{E06E5567-FE90-C127-2E3C-65949AA4A518}" dt="2024-03-15T15:34:16.105" v="27" actId="20577"/>
          <ac:spMkLst>
            <pc:docMk/>
            <pc:sldMk cId="3711539783" sldId="293"/>
            <ac:spMk id="5" creationId="{D87EA1AB-3CBE-2E49-BAF2-C26EC8C66561}"/>
          </ac:spMkLst>
        </pc:spChg>
      </pc:sldChg>
      <pc:sldChg chg="modSp">
        <pc:chgData name="Didier MULLER" userId="S::didier.muller@divlyc.ch::9b7f4815-801a-4f60-89ee-671fa11d495d" providerId="AD" clId="Web-{E06E5567-FE90-C127-2E3C-65949AA4A518}" dt="2024-03-15T15:36:54.420" v="51" actId="20577"/>
        <pc:sldMkLst>
          <pc:docMk/>
          <pc:sldMk cId="404719439" sldId="294"/>
        </pc:sldMkLst>
        <pc:spChg chg="mod">
          <ac:chgData name="Didier MULLER" userId="S::didier.muller@divlyc.ch::9b7f4815-801a-4f60-89ee-671fa11d495d" providerId="AD" clId="Web-{E06E5567-FE90-C127-2E3C-65949AA4A518}" dt="2024-03-15T15:36:54.420" v="51" actId="20577"/>
          <ac:spMkLst>
            <pc:docMk/>
            <pc:sldMk cId="404719439" sldId="294"/>
            <ac:spMk id="3" creationId="{C0F373BD-5C63-EC04-437B-6A88AC5CAE45}"/>
          </ac:spMkLst>
        </pc:spChg>
      </pc:sldChg>
      <pc:sldChg chg="modSp">
        <pc:chgData name="Didier MULLER" userId="S::didier.muller@divlyc.ch::9b7f4815-801a-4f60-89ee-671fa11d495d" providerId="AD" clId="Web-{E06E5567-FE90-C127-2E3C-65949AA4A518}" dt="2024-03-15T15:36:24.920" v="41" actId="20577"/>
        <pc:sldMkLst>
          <pc:docMk/>
          <pc:sldMk cId="2777896548" sldId="295"/>
        </pc:sldMkLst>
        <pc:spChg chg="mod">
          <ac:chgData name="Didier MULLER" userId="S::didier.muller@divlyc.ch::9b7f4815-801a-4f60-89ee-671fa11d495d" providerId="AD" clId="Web-{E06E5567-FE90-C127-2E3C-65949AA4A518}" dt="2024-03-15T15:36:24.920" v="41" actId="20577"/>
          <ac:spMkLst>
            <pc:docMk/>
            <pc:sldMk cId="2777896548" sldId="295"/>
            <ac:spMk id="3" creationId="{C0F373BD-5C63-EC04-437B-6A88AC5CAE45}"/>
          </ac:spMkLst>
        </pc:spChg>
      </pc:sldChg>
      <pc:sldChg chg="modSp">
        <pc:chgData name="Didier MULLER" userId="S::didier.muller@divlyc.ch::9b7f4815-801a-4f60-89ee-671fa11d495d" providerId="AD" clId="Web-{E06E5567-FE90-C127-2E3C-65949AA4A518}" dt="2024-03-15T15:37:15.045" v="53" actId="20577"/>
        <pc:sldMkLst>
          <pc:docMk/>
          <pc:sldMk cId="2793812127" sldId="296"/>
        </pc:sldMkLst>
        <pc:spChg chg="mod">
          <ac:chgData name="Didier MULLER" userId="S::didier.muller@divlyc.ch::9b7f4815-801a-4f60-89ee-671fa11d495d" providerId="AD" clId="Web-{E06E5567-FE90-C127-2E3C-65949AA4A518}" dt="2024-03-15T15:37:15.045" v="53" actId="20577"/>
          <ac:spMkLst>
            <pc:docMk/>
            <pc:sldMk cId="2793812127" sldId="296"/>
            <ac:spMk id="3" creationId="{C0F373BD-5C63-EC04-437B-6A88AC5CAE45}"/>
          </ac:spMkLst>
        </pc:spChg>
      </pc:sldChg>
      <pc:sldChg chg="modSp">
        <pc:chgData name="Didier MULLER" userId="S::didier.muller@divlyc.ch::9b7f4815-801a-4f60-89ee-671fa11d495d" providerId="AD" clId="Web-{E06E5567-FE90-C127-2E3C-65949AA4A518}" dt="2024-03-15T15:34:53.480" v="34" actId="20577"/>
        <pc:sldMkLst>
          <pc:docMk/>
          <pc:sldMk cId="2557367319" sldId="297"/>
        </pc:sldMkLst>
        <pc:spChg chg="mod">
          <ac:chgData name="Didier MULLER" userId="S::didier.muller@divlyc.ch::9b7f4815-801a-4f60-89ee-671fa11d495d" providerId="AD" clId="Web-{E06E5567-FE90-C127-2E3C-65949AA4A518}" dt="2024-03-15T15:34:53.480" v="34" actId="20577"/>
          <ac:spMkLst>
            <pc:docMk/>
            <pc:sldMk cId="2557367319" sldId="297"/>
            <ac:spMk id="3" creationId="{C0F373BD-5C63-EC04-437B-6A88AC5CAE45}"/>
          </ac:spMkLst>
        </pc:spChg>
      </pc:sldChg>
      <pc:sldChg chg="modSp">
        <pc:chgData name="Didier MULLER" userId="S::didier.muller@divlyc.ch::9b7f4815-801a-4f60-89ee-671fa11d495d" providerId="AD" clId="Web-{E06E5567-FE90-C127-2E3C-65949AA4A518}" dt="2024-03-15T15:36:13.576" v="38" actId="20577"/>
        <pc:sldMkLst>
          <pc:docMk/>
          <pc:sldMk cId="2619733564" sldId="298"/>
        </pc:sldMkLst>
        <pc:spChg chg="mod">
          <ac:chgData name="Didier MULLER" userId="S::didier.muller@divlyc.ch::9b7f4815-801a-4f60-89ee-671fa11d495d" providerId="AD" clId="Web-{E06E5567-FE90-C127-2E3C-65949AA4A518}" dt="2024-03-15T15:36:13.576" v="38" actId="20577"/>
          <ac:spMkLst>
            <pc:docMk/>
            <pc:sldMk cId="2619733564" sldId="298"/>
            <ac:spMk id="3" creationId="{C0F373BD-5C63-EC04-437B-6A88AC5CAE45}"/>
          </ac:spMkLst>
        </pc:spChg>
      </pc:sldChg>
      <pc:sldChg chg="modSp">
        <pc:chgData name="Didier MULLER" userId="S::didier.muller@divlyc.ch::9b7f4815-801a-4f60-89ee-671fa11d495d" providerId="AD" clId="Web-{E06E5567-FE90-C127-2E3C-65949AA4A518}" dt="2024-03-15T15:36:03.732" v="37" actId="20577"/>
        <pc:sldMkLst>
          <pc:docMk/>
          <pc:sldMk cId="1628883235" sldId="299"/>
        </pc:sldMkLst>
        <pc:spChg chg="mod">
          <ac:chgData name="Didier MULLER" userId="S::didier.muller@divlyc.ch::9b7f4815-801a-4f60-89ee-671fa11d495d" providerId="AD" clId="Web-{E06E5567-FE90-C127-2E3C-65949AA4A518}" dt="2024-03-15T15:36:03.732" v="37" actId="20577"/>
          <ac:spMkLst>
            <pc:docMk/>
            <pc:sldMk cId="1628883235" sldId="299"/>
            <ac:spMk id="3" creationId="{C0F373BD-5C63-EC04-437B-6A88AC5CAE45}"/>
          </ac:spMkLst>
        </pc:spChg>
      </pc:sldChg>
    </pc:docChg>
  </pc:docChgLst>
  <pc:docChgLst>
    <pc:chgData name="Didier MULLER" userId="S::didier.muller@divlyc.ch::9b7f4815-801a-4f60-89ee-671fa11d495d" providerId="AD" clId="Web-{C0B5EA2E-3B3E-498B-CB22-0AAA4136C52D}"/>
    <pc:docChg chg="addSld modSld">
      <pc:chgData name="Didier MULLER" userId="S::didier.muller@divlyc.ch::9b7f4815-801a-4f60-89ee-671fa11d495d" providerId="AD" clId="Web-{C0B5EA2E-3B3E-498B-CB22-0AAA4136C52D}" dt="2024-03-15T06:47:01.129" v="149" actId="20577"/>
      <pc:docMkLst>
        <pc:docMk/>
      </pc:docMkLst>
      <pc:sldChg chg="modSp">
        <pc:chgData name="Didier MULLER" userId="S::didier.muller@divlyc.ch::9b7f4815-801a-4f60-89ee-671fa11d495d" providerId="AD" clId="Web-{C0B5EA2E-3B3E-498B-CB22-0AAA4136C52D}" dt="2024-03-15T06:41:47.872" v="142" actId="20577"/>
        <pc:sldMkLst>
          <pc:docMk/>
          <pc:sldMk cId="1770758587" sldId="259"/>
        </pc:sldMkLst>
        <pc:spChg chg="mod">
          <ac:chgData name="Didier MULLER" userId="S::didier.muller@divlyc.ch::9b7f4815-801a-4f60-89ee-671fa11d495d" providerId="AD" clId="Web-{C0B5EA2E-3B3E-498B-CB22-0AAA4136C52D}" dt="2024-03-15T06:41:47.872" v="142" actId="20577"/>
          <ac:spMkLst>
            <pc:docMk/>
            <pc:sldMk cId="1770758587" sldId="259"/>
            <ac:spMk id="3" creationId="{736545EE-C19E-CBB7-E08F-7A4B9AC8793B}"/>
          </ac:spMkLst>
        </pc:spChg>
      </pc:sldChg>
      <pc:sldChg chg="addSp delSp modSp">
        <pc:chgData name="Didier MULLER" userId="S::didier.muller@divlyc.ch::9b7f4815-801a-4f60-89ee-671fa11d495d" providerId="AD" clId="Web-{C0B5EA2E-3B3E-498B-CB22-0AAA4136C52D}" dt="2024-03-15T06:40:31.682" v="112" actId="20577"/>
        <pc:sldMkLst>
          <pc:docMk/>
          <pc:sldMk cId="3545056960" sldId="276"/>
        </pc:sldMkLst>
        <pc:spChg chg="mod">
          <ac:chgData name="Didier MULLER" userId="S::didier.muller@divlyc.ch::9b7f4815-801a-4f60-89ee-671fa11d495d" providerId="AD" clId="Web-{C0B5EA2E-3B3E-498B-CB22-0AAA4136C52D}" dt="2024-03-15T05:54:15.280" v="19" actId="20577"/>
          <ac:spMkLst>
            <pc:docMk/>
            <pc:sldMk cId="3545056960" sldId="276"/>
            <ac:spMk id="2" creationId="{58A0A402-7A55-1BAD-21B6-3C62CAF28C7D}"/>
          </ac:spMkLst>
        </pc:spChg>
        <pc:spChg chg="mod">
          <ac:chgData name="Didier MULLER" userId="S::didier.muller@divlyc.ch::9b7f4815-801a-4f60-89ee-671fa11d495d" providerId="AD" clId="Web-{C0B5EA2E-3B3E-498B-CB22-0AAA4136C52D}" dt="2024-03-15T06:40:31.682" v="112" actId="20577"/>
          <ac:spMkLst>
            <pc:docMk/>
            <pc:sldMk cId="3545056960" sldId="276"/>
            <ac:spMk id="3" creationId="{736545EE-C19E-CBB7-E08F-7A4B9AC8793B}"/>
          </ac:spMkLst>
        </pc:spChg>
        <pc:picChg chg="del">
          <ac:chgData name="Didier MULLER" userId="S::didier.muller@divlyc.ch::9b7f4815-801a-4f60-89ee-671fa11d495d" providerId="AD" clId="Web-{C0B5EA2E-3B3E-498B-CB22-0AAA4136C52D}" dt="2024-03-15T05:53:25.638" v="2"/>
          <ac:picMkLst>
            <pc:docMk/>
            <pc:sldMk cId="3545056960" sldId="276"/>
            <ac:picMk id="4" creationId="{D9C3B43B-7BB0-24CD-981C-733262FDB759}"/>
          </ac:picMkLst>
        </pc:picChg>
        <pc:picChg chg="add mod">
          <ac:chgData name="Didier MULLER" userId="S::didier.muller@divlyc.ch::9b7f4815-801a-4f60-89ee-671fa11d495d" providerId="AD" clId="Web-{C0B5EA2E-3B3E-498B-CB22-0AAA4136C52D}" dt="2024-03-15T05:53:32.092" v="4" actId="14100"/>
          <ac:picMkLst>
            <pc:docMk/>
            <pc:sldMk cId="3545056960" sldId="276"/>
            <ac:picMk id="5" creationId="{2C3E02FF-66EE-74EE-79E3-224003096D59}"/>
          </ac:picMkLst>
        </pc:picChg>
      </pc:sldChg>
      <pc:sldChg chg="modSp">
        <pc:chgData name="Didier MULLER" userId="S::didier.muller@divlyc.ch::9b7f4815-801a-4f60-89ee-671fa11d495d" providerId="AD" clId="Web-{C0B5EA2E-3B3E-498B-CB22-0AAA4136C52D}" dt="2024-03-15T06:40:46.464" v="124" actId="20577"/>
        <pc:sldMkLst>
          <pc:docMk/>
          <pc:sldMk cId="284768464" sldId="277"/>
        </pc:sldMkLst>
        <pc:spChg chg="mod">
          <ac:chgData name="Didier MULLER" userId="S::didier.muller@divlyc.ch::9b7f4815-801a-4f60-89ee-671fa11d495d" providerId="AD" clId="Web-{C0B5EA2E-3B3E-498B-CB22-0AAA4136C52D}" dt="2024-03-15T06:40:46.464" v="124" actId="20577"/>
          <ac:spMkLst>
            <pc:docMk/>
            <pc:sldMk cId="284768464" sldId="277"/>
            <ac:spMk id="3" creationId="{736545EE-C19E-CBB7-E08F-7A4B9AC8793B}"/>
          </ac:spMkLst>
        </pc:spChg>
      </pc:sldChg>
      <pc:sldChg chg="modSp">
        <pc:chgData name="Didier MULLER" userId="S::didier.muller@divlyc.ch::9b7f4815-801a-4f60-89ee-671fa11d495d" providerId="AD" clId="Web-{C0B5EA2E-3B3E-498B-CB22-0AAA4136C52D}" dt="2024-03-15T06:47:01.129" v="149" actId="20577"/>
        <pc:sldMkLst>
          <pc:docMk/>
          <pc:sldMk cId="2497603941" sldId="281"/>
        </pc:sldMkLst>
        <pc:spChg chg="mod">
          <ac:chgData name="Didier MULLER" userId="S::didier.muller@divlyc.ch::9b7f4815-801a-4f60-89ee-671fa11d495d" providerId="AD" clId="Web-{C0B5EA2E-3B3E-498B-CB22-0AAA4136C52D}" dt="2024-03-15T06:47:01.129" v="149" actId="20577"/>
          <ac:spMkLst>
            <pc:docMk/>
            <pc:sldMk cId="2497603941" sldId="281"/>
            <ac:spMk id="8" creationId="{BDE7D566-D2B9-D819-0E6F-FD75C90B5651}"/>
          </ac:spMkLst>
        </pc:spChg>
      </pc:sldChg>
      <pc:sldChg chg="modSp">
        <pc:chgData name="Didier MULLER" userId="S::didier.muller@divlyc.ch::9b7f4815-801a-4f60-89ee-671fa11d495d" providerId="AD" clId="Web-{C0B5EA2E-3B3E-498B-CB22-0AAA4136C52D}" dt="2024-03-15T06:41:22.699" v="139" actId="20577"/>
        <pc:sldMkLst>
          <pc:docMk/>
          <pc:sldMk cId="3840224341" sldId="285"/>
        </pc:sldMkLst>
        <pc:spChg chg="mod">
          <ac:chgData name="Didier MULLER" userId="S::didier.muller@divlyc.ch::9b7f4815-801a-4f60-89ee-671fa11d495d" providerId="AD" clId="Web-{C0B5EA2E-3B3E-498B-CB22-0AAA4136C52D}" dt="2024-03-15T06:41:22.699" v="139" actId="20577"/>
          <ac:spMkLst>
            <pc:docMk/>
            <pc:sldMk cId="3840224341" sldId="285"/>
            <ac:spMk id="8" creationId="{BDE7D566-D2B9-D819-0E6F-FD75C90B5651}"/>
          </ac:spMkLst>
        </pc:spChg>
      </pc:sldChg>
      <pc:sldChg chg="modSp add replId">
        <pc:chgData name="Didier MULLER" userId="S::didier.muller@divlyc.ch::9b7f4815-801a-4f60-89ee-671fa11d495d" providerId="AD" clId="Web-{C0B5EA2E-3B3E-498B-CB22-0AAA4136C52D}" dt="2024-03-15T06:40:39.729" v="118" actId="20577"/>
        <pc:sldMkLst>
          <pc:docMk/>
          <pc:sldMk cId="3065228879" sldId="290"/>
        </pc:sldMkLst>
        <pc:spChg chg="mod">
          <ac:chgData name="Didier MULLER" userId="S::didier.muller@divlyc.ch::9b7f4815-801a-4f60-89ee-671fa11d495d" providerId="AD" clId="Web-{C0B5EA2E-3B3E-498B-CB22-0AAA4136C52D}" dt="2024-03-15T06:40:39.729" v="118" actId="20577"/>
          <ac:spMkLst>
            <pc:docMk/>
            <pc:sldMk cId="3065228879" sldId="290"/>
            <ac:spMk id="3" creationId="{736545EE-C19E-CBB7-E08F-7A4B9AC8793B}"/>
          </ac:spMkLst>
        </pc:spChg>
      </pc:sldChg>
    </pc:docChg>
  </pc:docChgLst>
  <pc:docChgLst>
    <pc:chgData name="Didier MULLER" userId="S::didier.muller@divlyc.ch::9b7f4815-801a-4f60-89ee-671fa11d495d" providerId="AD" clId="Web-{27968161-463E-8FAD-5966-F339D488DCBE}"/>
    <pc:docChg chg="modSld">
      <pc:chgData name="Didier MULLER" userId="S::didier.muller@divlyc.ch::9b7f4815-801a-4f60-89ee-671fa11d495d" providerId="AD" clId="Web-{27968161-463E-8FAD-5966-F339D488DCBE}" dt="2024-03-15T15:49:33.034" v="95" actId="20577"/>
      <pc:docMkLst>
        <pc:docMk/>
      </pc:docMkLst>
      <pc:sldChg chg="modSp">
        <pc:chgData name="Didier MULLER" userId="S::didier.muller@divlyc.ch::9b7f4815-801a-4f60-89ee-671fa11d495d" providerId="AD" clId="Web-{27968161-463E-8FAD-5966-F339D488DCBE}" dt="2024-03-15T15:40:50.801" v="20" actId="20577"/>
        <pc:sldMkLst>
          <pc:docMk/>
          <pc:sldMk cId="2951178090" sldId="292"/>
        </pc:sldMkLst>
        <pc:spChg chg="mod">
          <ac:chgData name="Didier MULLER" userId="S::didier.muller@divlyc.ch::9b7f4815-801a-4f60-89ee-671fa11d495d" providerId="AD" clId="Web-{27968161-463E-8FAD-5966-F339D488DCBE}" dt="2024-03-15T15:40:50.801" v="20" actId="20577"/>
          <ac:spMkLst>
            <pc:docMk/>
            <pc:sldMk cId="2951178090" sldId="292"/>
            <ac:spMk id="3" creationId="{C0F373BD-5C63-EC04-437B-6A88AC5CAE45}"/>
          </ac:spMkLst>
        </pc:spChg>
      </pc:sldChg>
      <pc:sldChg chg="modSp">
        <pc:chgData name="Didier MULLER" userId="S::didier.muller@divlyc.ch::9b7f4815-801a-4f60-89ee-671fa11d495d" providerId="AD" clId="Web-{27968161-463E-8FAD-5966-F339D488DCBE}" dt="2024-03-15T15:39:34.439" v="15" actId="20577"/>
        <pc:sldMkLst>
          <pc:docMk/>
          <pc:sldMk cId="2793812127" sldId="296"/>
        </pc:sldMkLst>
        <pc:spChg chg="mod">
          <ac:chgData name="Didier MULLER" userId="S::didier.muller@divlyc.ch::9b7f4815-801a-4f60-89ee-671fa11d495d" providerId="AD" clId="Web-{27968161-463E-8FAD-5966-F339D488DCBE}" dt="2024-03-15T15:39:34.439" v="15" actId="20577"/>
          <ac:spMkLst>
            <pc:docMk/>
            <pc:sldMk cId="2793812127" sldId="296"/>
            <ac:spMk id="3" creationId="{C0F373BD-5C63-EC04-437B-6A88AC5CAE45}"/>
          </ac:spMkLst>
        </pc:spChg>
      </pc:sldChg>
      <pc:sldChg chg="modSp">
        <pc:chgData name="Didier MULLER" userId="S::didier.muller@divlyc.ch::9b7f4815-801a-4f60-89ee-671fa11d495d" providerId="AD" clId="Web-{27968161-463E-8FAD-5966-F339D488DCBE}" dt="2024-03-15T15:41:23.146" v="24" actId="20577"/>
        <pc:sldMkLst>
          <pc:docMk/>
          <pc:sldMk cId="2557367319" sldId="297"/>
        </pc:sldMkLst>
        <pc:spChg chg="mod">
          <ac:chgData name="Didier MULLER" userId="S::didier.muller@divlyc.ch::9b7f4815-801a-4f60-89ee-671fa11d495d" providerId="AD" clId="Web-{27968161-463E-8FAD-5966-F339D488DCBE}" dt="2024-03-15T15:41:23.146" v="24" actId="20577"/>
          <ac:spMkLst>
            <pc:docMk/>
            <pc:sldMk cId="2557367319" sldId="297"/>
            <ac:spMk id="3" creationId="{C0F373BD-5C63-EC04-437B-6A88AC5CAE45}"/>
          </ac:spMkLst>
        </pc:spChg>
      </pc:sldChg>
      <pc:sldChg chg="modSp">
        <pc:chgData name="Didier MULLER" userId="S::didier.muller@divlyc.ch::9b7f4815-801a-4f60-89ee-671fa11d495d" providerId="AD" clId="Web-{27968161-463E-8FAD-5966-F339D488DCBE}" dt="2024-03-15T15:49:33.034" v="95" actId="20577"/>
        <pc:sldMkLst>
          <pc:docMk/>
          <pc:sldMk cId="1628883235" sldId="299"/>
        </pc:sldMkLst>
        <pc:spChg chg="mod">
          <ac:chgData name="Didier MULLER" userId="S::didier.muller@divlyc.ch::9b7f4815-801a-4f60-89ee-671fa11d495d" providerId="AD" clId="Web-{27968161-463E-8FAD-5966-F339D488DCBE}" dt="2024-03-15T15:49:33.034" v="95" actId="20577"/>
          <ac:spMkLst>
            <pc:docMk/>
            <pc:sldMk cId="1628883235" sldId="299"/>
            <ac:spMk id="3" creationId="{C0F373BD-5C63-EC04-437B-6A88AC5CAE45}"/>
          </ac:spMkLst>
        </pc:spChg>
        <pc:spChg chg="mod">
          <ac:chgData name="Didier MULLER" userId="S::didier.muller@divlyc.ch::9b7f4815-801a-4f60-89ee-671fa11d495d" providerId="AD" clId="Web-{27968161-463E-8FAD-5966-F339D488DCBE}" dt="2024-03-15T15:47:33.406" v="40" actId="20577"/>
          <ac:spMkLst>
            <pc:docMk/>
            <pc:sldMk cId="1628883235" sldId="299"/>
            <ac:spMk id="6" creationId="{8936688D-49C2-671C-E45F-84DDEE04DAA6}"/>
          </ac:spMkLst>
        </pc:spChg>
      </pc:sldChg>
    </pc:docChg>
  </pc:docChgLst>
  <pc:docChgLst>
    <pc:chgData name="Didier MULLER" userId="S::didier.muller@divlyc.ch::9b7f4815-801a-4f60-89ee-671fa11d495d" providerId="AD" clId="Web-{30F65673-05CF-FA24-BC0E-0B99E8BB4C2B}"/>
    <pc:docChg chg="addSld delSld modSld sldOrd">
      <pc:chgData name="Didier MULLER" userId="S::didier.muller@divlyc.ch::9b7f4815-801a-4f60-89ee-671fa11d495d" providerId="AD" clId="Web-{30F65673-05CF-FA24-BC0E-0B99E8BB4C2B}" dt="2024-09-06T20:41:55.295" v="458" actId="20577"/>
      <pc:docMkLst>
        <pc:docMk/>
      </pc:docMkLst>
      <pc:sldChg chg="modSp del">
        <pc:chgData name="Didier MULLER" userId="S::didier.muller@divlyc.ch::9b7f4815-801a-4f60-89ee-671fa11d495d" providerId="AD" clId="Web-{30F65673-05CF-FA24-BC0E-0B99E8BB4C2B}" dt="2024-09-06T19:20:29.299" v="157"/>
        <pc:sldMkLst>
          <pc:docMk/>
          <pc:sldMk cId="2944104084" sldId="258"/>
        </pc:sldMkLst>
        <pc:spChg chg="mod">
          <ac:chgData name="Didier MULLER" userId="S::didier.muller@divlyc.ch::9b7f4815-801a-4f60-89ee-671fa11d495d" providerId="AD" clId="Web-{30F65673-05CF-FA24-BC0E-0B99E8BB4C2B}" dt="2024-09-06T19:18:53.032" v="142" actId="20577"/>
          <ac:spMkLst>
            <pc:docMk/>
            <pc:sldMk cId="2944104084" sldId="258"/>
            <ac:spMk id="15" creationId="{36A4D100-D545-048B-CF82-07F1B2BF989C}"/>
          </ac:spMkLst>
        </pc:spChg>
      </pc:sldChg>
      <pc:sldChg chg="addSp delSp modSp">
        <pc:chgData name="Didier MULLER" userId="S::didier.muller@divlyc.ch::9b7f4815-801a-4f60-89ee-671fa11d495d" providerId="AD" clId="Web-{30F65673-05CF-FA24-BC0E-0B99E8BB4C2B}" dt="2024-09-06T20:41:55.295" v="458" actId="20577"/>
        <pc:sldMkLst>
          <pc:docMk/>
          <pc:sldMk cId="2557367319" sldId="297"/>
        </pc:sldMkLst>
        <pc:spChg chg="mod">
          <ac:chgData name="Didier MULLER" userId="S::didier.muller@divlyc.ch::9b7f4815-801a-4f60-89ee-671fa11d495d" providerId="AD" clId="Web-{30F65673-05CF-FA24-BC0E-0B99E8BB4C2B}" dt="2024-09-06T20:41:55.295" v="458" actId="20577"/>
          <ac:spMkLst>
            <pc:docMk/>
            <pc:sldMk cId="2557367319" sldId="297"/>
            <ac:spMk id="3" creationId="{C0F373BD-5C63-EC04-437B-6A88AC5CAE45}"/>
          </ac:spMkLst>
        </pc:spChg>
        <pc:picChg chg="add mod">
          <ac:chgData name="Didier MULLER" userId="S::didier.muller@divlyc.ch::9b7f4815-801a-4f60-89ee-671fa11d495d" providerId="AD" clId="Web-{30F65673-05CF-FA24-BC0E-0B99E8BB4C2B}" dt="2024-09-06T20:34:39.068" v="406" actId="14100"/>
          <ac:picMkLst>
            <pc:docMk/>
            <pc:sldMk cId="2557367319" sldId="297"/>
            <ac:picMk id="4" creationId="{9643B5A7-1053-7476-6A21-1FD1FC7441B2}"/>
          </ac:picMkLst>
        </pc:picChg>
        <pc:picChg chg="del">
          <ac:chgData name="Didier MULLER" userId="S::didier.muller@divlyc.ch::9b7f4815-801a-4f60-89ee-671fa11d495d" providerId="AD" clId="Web-{30F65673-05CF-FA24-BC0E-0B99E8BB4C2B}" dt="2024-09-06T20:34:28.943" v="402"/>
          <ac:picMkLst>
            <pc:docMk/>
            <pc:sldMk cId="2557367319" sldId="297"/>
            <ac:picMk id="5" creationId="{B02D63D3-F607-4BC7-FF81-6423334F9EB2}"/>
          </ac:picMkLst>
        </pc:picChg>
      </pc:sldChg>
      <pc:sldChg chg="modSp add mod replId modClrScheme chgLayout">
        <pc:chgData name="Didier MULLER" userId="S::didier.muller@divlyc.ch::9b7f4815-801a-4f60-89ee-671fa11d495d" providerId="AD" clId="Web-{30F65673-05CF-FA24-BC0E-0B99E8BB4C2B}" dt="2024-09-06T19:48:22.542" v="357" actId="1076"/>
        <pc:sldMkLst>
          <pc:docMk/>
          <pc:sldMk cId="2166466118" sldId="311"/>
        </pc:sldMkLst>
        <pc:spChg chg="mod ord">
          <ac:chgData name="Didier MULLER" userId="S::didier.muller@divlyc.ch::9b7f4815-801a-4f60-89ee-671fa11d495d" providerId="AD" clId="Web-{30F65673-05CF-FA24-BC0E-0B99E8BB4C2B}" dt="2024-09-06T19:48:22.542" v="357" actId="1076"/>
          <ac:spMkLst>
            <pc:docMk/>
            <pc:sldMk cId="2166466118" sldId="311"/>
            <ac:spMk id="2" creationId="{42112A01-D0BA-83FE-E6B0-0D9A3BDE43F3}"/>
          </ac:spMkLst>
        </pc:spChg>
        <pc:spChg chg="mod ord">
          <ac:chgData name="Didier MULLER" userId="S::didier.muller@divlyc.ch::9b7f4815-801a-4f60-89ee-671fa11d495d" providerId="AD" clId="Web-{30F65673-05CF-FA24-BC0E-0B99E8BB4C2B}" dt="2024-09-06T19:48:08.714" v="356" actId="1076"/>
          <ac:spMkLst>
            <pc:docMk/>
            <pc:sldMk cId="2166466118" sldId="311"/>
            <ac:spMk id="15" creationId="{36A4D100-D545-048B-CF82-07F1B2BF989C}"/>
          </ac:spMkLst>
        </pc:spChg>
      </pc:sldChg>
      <pc:sldChg chg="modSp add mod replId modClrScheme chgLayout">
        <pc:chgData name="Didier MULLER" userId="S::didier.muller@divlyc.ch::9b7f4815-801a-4f60-89ee-671fa11d495d" providerId="AD" clId="Web-{30F65673-05CF-FA24-BC0E-0B99E8BB4C2B}" dt="2024-09-06T19:46:34.322" v="354" actId="20577"/>
        <pc:sldMkLst>
          <pc:docMk/>
          <pc:sldMk cId="1166593288" sldId="312"/>
        </pc:sldMkLst>
        <pc:spChg chg="mod ord">
          <ac:chgData name="Didier MULLER" userId="S::didier.muller@divlyc.ch::9b7f4815-801a-4f60-89ee-671fa11d495d" providerId="AD" clId="Web-{30F65673-05CF-FA24-BC0E-0B99E8BB4C2B}" dt="2024-09-06T19:42:50.599" v="344"/>
          <ac:spMkLst>
            <pc:docMk/>
            <pc:sldMk cId="1166593288" sldId="312"/>
            <ac:spMk id="2" creationId="{42112A01-D0BA-83FE-E6B0-0D9A3BDE43F3}"/>
          </ac:spMkLst>
        </pc:spChg>
        <pc:spChg chg="mod ord">
          <ac:chgData name="Didier MULLER" userId="S::didier.muller@divlyc.ch::9b7f4815-801a-4f60-89ee-671fa11d495d" providerId="AD" clId="Web-{30F65673-05CF-FA24-BC0E-0B99E8BB4C2B}" dt="2024-09-06T19:46:34.322" v="354" actId="20577"/>
          <ac:spMkLst>
            <pc:docMk/>
            <pc:sldMk cId="1166593288" sldId="312"/>
            <ac:spMk id="15" creationId="{36A4D100-D545-048B-CF82-07F1B2BF989C}"/>
          </ac:spMkLst>
        </pc:spChg>
      </pc:sldChg>
      <pc:sldChg chg="modSp add mod replId setBg modClrScheme chgLayout">
        <pc:chgData name="Didier MULLER" userId="S::didier.muller@divlyc.ch::9b7f4815-801a-4f60-89ee-671fa11d495d" providerId="AD" clId="Web-{30F65673-05CF-FA24-BC0E-0B99E8BB4C2B}" dt="2024-09-06T19:41:11.316" v="338"/>
        <pc:sldMkLst>
          <pc:docMk/>
          <pc:sldMk cId="801882624" sldId="313"/>
        </pc:sldMkLst>
        <pc:spChg chg="mod ord">
          <ac:chgData name="Didier MULLER" userId="S::didier.muller@divlyc.ch::9b7f4815-801a-4f60-89ee-671fa11d495d" providerId="AD" clId="Web-{30F65673-05CF-FA24-BC0E-0B99E8BB4C2B}" dt="2024-09-06T19:41:11.316" v="338"/>
          <ac:spMkLst>
            <pc:docMk/>
            <pc:sldMk cId="801882624" sldId="313"/>
            <ac:spMk id="2" creationId="{42112A01-D0BA-83FE-E6B0-0D9A3BDE43F3}"/>
          </ac:spMkLst>
        </pc:spChg>
        <pc:spChg chg="mod ord">
          <ac:chgData name="Didier MULLER" userId="S::didier.muller@divlyc.ch::9b7f4815-801a-4f60-89ee-671fa11d495d" providerId="AD" clId="Web-{30F65673-05CF-FA24-BC0E-0B99E8BB4C2B}" dt="2024-09-06T19:41:11.316" v="338"/>
          <ac:spMkLst>
            <pc:docMk/>
            <pc:sldMk cId="801882624" sldId="313"/>
            <ac:spMk id="15" creationId="{36A4D100-D545-048B-CF82-07F1B2BF989C}"/>
          </ac:spMkLst>
        </pc:spChg>
      </pc:sldChg>
      <pc:sldChg chg="modSp add mod replId modClrScheme chgLayout">
        <pc:chgData name="Didier MULLER" userId="S::didier.muller@divlyc.ch::9b7f4815-801a-4f60-89ee-671fa11d495d" providerId="AD" clId="Web-{30F65673-05CF-FA24-BC0E-0B99E8BB4C2B}" dt="2024-09-06T20:00:08.714" v="359" actId="20577"/>
        <pc:sldMkLst>
          <pc:docMk/>
          <pc:sldMk cId="2264068546" sldId="314"/>
        </pc:sldMkLst>
        <pc:spChg chg="mod ord">
          <ac:chgData name="Didier MULLER" userId="S::didier.muller@divlyc.ch::9b7f4815-801a-4f60-89ee-671fa11d495d" providerId="AD" clId="Web-{30F65673-05CF-FA24-BC0E-0B99E8BB4C2B}" dt="2024-09-06T19:42:34.739" v="343"/>
          <ac:spMkLst>
            <pc:docMk/>
            <pc:sldMk cId="2264068546" sldId="314"/>
            <ac:spMk id="2" creationId="{42112A01-D0BA-83FE-E6B0-0D9A3BDE43F3}"/>
          </ac:spMkLst>
        </pc:spChg>
        <pc:spChg chg="mod ord">
          <ac:chgData name="Didier MULLER" userId="S::didier.muller@divlyc.ch::9b7f4815-801a-4f60-89ee-671fa11d495d" providerId="AD" clId="Web-{30F65673-05CF-FA24-BC0E-0B99E8BB4C2B}" dt="2024-09-06T20:00:08.714" v="359" actId="20577"/>
          <ac:spMkLst>
            <pc:docMk/>
            <pc:sldMk cId="2264068546" sldId="314"/>
            <ac:spMk id="15" creationId="{36A4D100-D545-048B-CF82-07F1B2BF989C}"/>
          </ac:spMkLst>
        </pc:spChg>
      </pc:sldChg>
      <pc:sldChg chg="modSp add mod replId modClrScheme chgLayout">
        <pc:chgData name="Didier MULLER" userId="S::didier.muller@divlyc.ch::9b7f4815-801a-4f60-89ee-671fa11d495d" providerId="AD" clId="Web-{30F65673-05CF-FA24-BC0E-0B99E8BB4C2B}" dt="2024-09-06T19:45:29.055" v="350" actId="20577"/>
        <pc:sldMkLst>
          <pc:docMk/>
          <pc:sldMk cId="3577904372" sldId="315"/>
        </pc:sldMkLst>
        <pc:spChg chg="mod ord">
          <ac:chgData name="Didier MULLER" userId="S::didier.muller@divlyc.ch::9b7f4815-801a-4f60-89ee-671fa11d495d" providerId="AD" clId="Web-{30F65673-05CF-FA24-BC0E-0B99E8BB4C2B}" dt="2024-09-06T19:42:22.879" v="342"/>
          <ac:spMkLst>
            <pc:docMk/>
            <pc:sldMk cId="3577904372" sldId="315"/>
            <ac:spMk id="2" creationId="{42112A01-D0BA-83FE-E6B0-0D9A3BDE43F3}"/>
          </ac:spMkLst>
        </pc:spChg>
        <pc:spChg chg="mod ord">
          <ac:chgData name="Didier MULLER" userId="S::didier.muller@divlyc.ch::9b7f4815-801a-4f60-89ee-671fa11d495d" providerId="AD" clId="Web-{30F65673-05CF-FA24-BC0E-0B99E8BB4C2B}" dt="2024-09-06T19:45:29.055" v="350" actId="20577"/>
          <ac:spMkLst>
            <pc:docMk/>
            <pc:sldMk cId="3577904372" sldId="315"/>
            <ac:spMk id="15" creationId="{36A4D100-D545-048B-CF82-07F1B2BF989C}"/>
          </ac:spMkLst>
        </pc:spChg>
      </pc:sldChg>
      <pc:sldChg chg="modSp add mod replId modClrScheme chgLayout">
        <pc:chgData name="Didier MULLER" userId="S::didier.muller@divlyc.ch::9b7f4815-801a-4f60-89ee-671fa11d495d" providerId="AD" clId="Web-{30F65673-05CF-FA24-BC0E-0B99E8BB4C2B}" dt="2024-09-06T19:44:58.804" v="348" actId="20577"/>
        <pc:sldMkLst>
          <pc:docMk/>
          <pc:sldMk cId="2657924712" sldId="316"/>
        </pc:sldMkLst>
        <pc:spChg chg="mod ord">
          <ac:chgData name="Didier MULLER" userId="S::didier.muller@divlyc.ch::9b7f4815-801a-4f60-89ee-671fa11d495d" providerId="AD" clId="Web-{30F65673-05CF-FA24-BC0E-0B99E8BB4C2B}" dt="2024-09-06T19:42:13.442" v="341"/>
          <ac:spMkLst>
            <pc:docMk/>
            <pc:sldMk cId="2657924712" sldId="316"/>
            <ac:spMk id="2" creationId="{42112A01-D0BA-83FE-E6B0-0D9A3BDE43F3}"/>
          </ac:spMkLst>
        </pc:spChg>
        <pc:spChg chg="mod ord">
          <ac:chgData name="Didier MULLER" userId="S::didier.muller@divlyc.ch::9b7f4815-801a-4f60-89ee-671fa11d495d" providerId="AD" clId="Web-{30F65673-05CF-FA24-BC0E-0B99E8BB4C2B}" dt="2024-09-06T19:44:58.804" v="348" actId="20577"/>
          <ac:spMkLst>
            <pc:docMk/>
            <pc:sldMk cId="2657924712" sldId="316"/>
            <ac:spMk id="15" creationId="{36A4D100-D545-048B-CF82-07F1B2BF989C}"/>
          </ac:spMkLst>
        </pc:spChg>
      </pc:sldChg>
      <pc:sldChg chg="modSp add mod replId modClrScheme chgLayout">
        <pc:chgData name="Didier MULLER" userId="S::didier.muller@divlyc.ch::9b7f4815-801a-4f60-89ee-671fa11d495d" providerId="AD" clId="Web-{30F65673-05CF-FA24-BC0E-0B99E8BB4C2B}" dt="2024-09-06T19:41:58.332" v="340"/>
        <pc:sldMkLst>
          <pc:docMk/>
          <pc:sldMk cId="391484811" sldId="317"/>
        </pc:sldMkLst>
        <pc:spChg chg="mod ord">
          <ac:chgData name="Didier MULLER" userId="S::didier.muller@divlyc.ch::9b7f4815-801a-4f60-89ee-671fa11d495d" providerId="AD" clId="Web-{30F65673-05CF-FA24-BC0E-0B99E8BB4C2B}" dt="2024-09-06T19:41:58.332" v="340"/>
          <ac:spMkLst>
            <pc:docMk/>
            <pc:sldMk cId="391484811" sldId="317"/>
            <ac:spMk id="2" creationId="{42112A01-D0BA-83FE-E6B0-0D9A3BDE43F3}"/>
          </ac:spMkLst>
        </pc:spChg>
        <pc:spChg chg="mod ord">
          <ac:chgData name="Didier MULLER" userId="S::didier.muller@divlyc.ch::9b7f4815-801a-4f60-89ee-671fa11d495d" providerId="AD" clId="Web-{30F65673-05CF-FA24-BC0E-0B99E8BB4C2B}" dt="2024-09-06T19:41:58.332" v="340"/>
          <ac:spMkLst>
            <pc:docMk/>
            <pc:sldMk cId="391484811" sldId="317"/>
            <ac:spMk id="15" creationId="{36A4D100-D545-048B-CF82-07F1B2BF989C}"/>
          </ac:spMkLst>
        </pc:spChg>
      </pc:sldChg>
      <pc:sldChg chg="modSp add mod ord replId modClrScheme chgLayout">
        <pc:chgData name="Didier MULLER" userId="S::didier.muller@divlyc.ch::9b7f4815-801a-4f60-89ee-671fa11d495d" providerId="AD" clId="Web-{30F65673-05CF-FA24-BC0E-0B99E8BB4C2B}" dt="2024-09-06T19:41:48.347" v="339"/>
        <pc:sldMkLst>
          <pc:docMk/>
          <pc:sldMk cId="1721559810" sldId="318"/>
        </pc:sldMkLst>
        <pc:spChg chg="mod ord">
          <ac:chgData name="Didier MULLER" userId="S::didier.muller@divlyc.ch::9b7f4815-801a-4f60-89ee-671fa11d495d" providerId="AD" clId="Web-{30F65673-05CF-FA24-BC0E-0B99E8BB4C2B}" dt="2024-09-06T19:41:48.347" v="339"/>
          <ac:spMkLst>
            <pc:docMk/>
            <pc:sldMk cId="1721559810" sldId="318"/>
            <ac:spMk id="2" creationId="{42112A01-D0BA-83FE-E6B0-0D9A3BDE43F3}"/>
          </ac:spMkLst>
        </pc:spChg>
        <pc:spChg chg="mod ord">
          <ac:chgData name="Didier MULLER" userId="S::didier.muller@divlyc.ch::9b7f4815-801a-4f60-89ee-671fa11d495d" providerId="AD" clId="Web-{30F65673-05CF-FA24-BC0E-0B99E8BB4C2B}" dt="2024-09-06T19:41:48.347" v="339"/>
          <ac:spMkLst>
            <pc:docMk/>
            <pc:sldMk cId="1721559810" sldId="318"/>
            <ac:spMk id="15" creationId="{36A4D100-D545-048B-CF82-07F1B2BF989C}"/>
          </ac:spMkLst>
        </pc:spChg>
      </pc:sldChg>
      <pc:sldChg chg="modSp add replId">
        <pc:chgData name="Didier MULLER" userId="S::didier.muller@divlyc.ch::9b7f4815-801a-4f60-89ee-671fa11d495d" providerId="AD" clId="Web-{30F65673-05CF-FA24-BC0E-0B99E8BB4C2B}" dt="2024-09-06T20:06:39.159" v="387" actId="20577"/>
        <pc:sldMkLst>
          <pc:docMk/>
          <pc:sldMk cId="4182767512" sldId="319"/>
        </pc:sldMkLst>
        <pc:spChg chg="mod">
          <ac:chgData name="Didier MULLER" userId="S::didier.muller@divlyc.ch::9b7f4815-801a-4f60-89ee-671fa11d495d" providerId="AD" clId="Web-{30F65673-05CF-FA24-BC0E-0B99E8BB4C2B}" dt="2024-09-06T20:06:39.159" v="387" actId="20577"/>
          <ac:spMkLst>
            <pc:docMk/>
            <pc:sldMk cId="4182767512" sldId="319"/>
            <ac:spMk id="15" creationId="{36A4D100-D545-048B-CF82-07F1B2BF989C}"/>
          </ac:spMkLst>
        </pc:spChg>
      </pc:sldChg>
      <pc:sldChg chg="modSp add replId">
        <pc:chgData name="Didier MULLER" userId="S::didier.muller@divlyc.ch::9b7f4815-801a-4f60-89ee-671fa11d495d" providerId="AD" clId="Web-{30F65673-05CF-FA24-BC0E-0B99E8BB4C2B}" dt="2024-09-06T20:10:15.125" v="400" actId="20577"/>
        <pc:sldMkLst>
          <pc:docMk/>
          <pc:sldMk cId="1100841984" sldId="320"/>
        </pc:sldMkLst>
        <pc:spChg chg="mod">
          <ac:chgData name="Didier MULLER" userId="S::didier.muller@divlyc.ch::9b7f4815-801a-4f60-89ee-671fa11d495d" providerId="AD" clId="Web-{30F65673-05CF-FA24-BC0E-0B99E8BB4C2B}" dt="2024-09-06T20:10:15.125" v="400" actId="20577"/>
          <ac:spMkLst>
            <pc:docMk/>
            <pc:sldMk cId="1100841984" sldId="320"/>
            <ac:spMk id="15" creationId="{36A4D100-D545-048B-CF82-07F1B2BF989C}"/>
          </ac:spMkLst>
        </pc:spChg>
      </pc:sldChg>
    </pc:docChg>
  </pc:docChgLst>
  <pc:docChgLst>
    <pc:chgData name="Didier MULLER" userId="S::didier.muller@divlyc.ch::9b7f4815-801a-4f60-89ee-671fa11d495d" providerId="AD" clId="Web-{14E503C2-1008-5EAB-535F-86772621FD2E}"/>
    <pc:docChg chg="addSld modSld">
      <pc:chgData name="Didier MULLER" userId="S::didier.muller@divlyc.ch::9b7f4815-801a-4f60-89ee-671fa11d495d" providerId="AD" clId="Web-{14E503C2-1008-5EAB-535F-86772621FD2E}" dt="2024-03-11T14:37:04.686" v="90" actId="20577"/>
      <pc:docMkLst>
        <pc:docMk/>
      </pc:docMkLst>
      <pc:sldChg chg="modSp">
        <pc:chgData name="Didier MULLER" userId="S::didier.muller@divlyc.ch::9b7f4815-801a-4f60-89ee-671fa11d495d" providerId="AD" clId="Web-{14E503C2-1008-5EAB-535F-86772621FD2E}" dt="2024-03-11T14:26:41.302" v="6" actId="20577"/>
        <pc:sldMkLst>
          <pc:docMk/>
          <pc:sldMk cId="3840224341" sldId="285"/>
        </pc:sldMkLst>
        <pc:spChg chg="mod">
          <ac:chgData name="Didier MULLER" userId="S::didier.muller@divlyc.ch::9b7f4815-801a-4f60-89ee-671fa11d495d" providerId="AD" clId="Web-{14E503C2-1008-5EAB-535F-86772621FD2E}" dt="2024-03-11T14:25:00.816" v="0" actId="20577"/>
          <ac:spMkLst>
            <pc:docMk/>
            <pc:sldMk cId="3840224341" sldId="285"/>
            <ac:spMk id="2" creationId="{B4A0EDCC-3C97-DE14-F209-93AAB0BDF723}"/>
          </ac:spMkLst>
        </pc:spChg>
        <pc:spChg chg="mod">
          <ac:chgData name="Didier MULLER" userId="S::didier.muller@divlyc.ch::9b7f4815-801a-4f60-89ee-671fa11d495d" providerId="AD" clId="Web-{14E503C2-1008-5EAB-535F-86772621FD2E}" dt="2024-03-11T14:26:41.302" v="6" actId="20577"/>
          <ac:spMkLst>
            <pc:docMk/>
            <pc:sldMk cId="3840224341" sldId="285"/>
            <ac:spMk id="8" creationId="{BDE7D566-D2B9-D819-0E6F-FD75C90B5651}"/>
          </ac:spMkLst>
        </pc:spChg>
      </pc:sldChg>
      <pc:sldChg chg="modSp new">
        <pc:chgData name="Didier MULLER" userId="S::didier.muller@divlyc.ch::9b7f4815-801a-4f60-89ee-671fa11d495d" providerId="AD" clId="Web-{14E503C2-1008-5EAB-535F-86772621FD2E}" dt="2024-03-11T14:37:04.686" v="90" actId="20577"/>
        <pc:sldMkLst>
          <pc:docMk/>
          <pc:sldMk cId="2024344442" sldId="287"/>
        </pc:sldMkLst>
        <pc:spChg chg="mod">
          <ac:chgData name="Didier MULLER" userId="S::didier.muller@divlyc.ch::9b7f4815-801a-4f60-89ee-671fa11d495d" providerId="AD" clId="Web-{14E503C2-1008-5EAB-535F-86772621FD2E}" dt="2024-03-11T14:29:23.038" v="20" actId="20577"/>
          <ac:spMkLst>
            <pc:docMk/>
            <pc:sldMk cId="2024344442" sldId="287"/>
            <ac:spMk id="2" creationId="{C459AA36-EE65-91B0-3D74-37A4DE993CAC}"/>
          </ac:spMkLst>
        </pc:spChg>
        <pc:spChg chg="mod">
          <ac:chgData name="Didier MULLER" userId="S::didier.muller@divlyc.ch::9b7f4815-801a-4f60-89ee-671fa11d495d" providerId="AD" clId="Web-{14E503C2-1008-5EAB-535F-86772621FD2E}" dt="2024-03-11T14:37:04.686" v="90" actId="20577"/>
          <ac:spMkLst>
            <pc:docMk/>
            <pc:sldMk cId="2024344442" sldId="287"/>
            <ac:spMk id="3" creationId="{C0F373BD-5C63-EC04-437B-6A88AC5CAE45}"/>
          </ac:spMkLst>
        </pc:spChg>
      </pc:sldChg>
    </pc:docChg>
  </pc:docChgLst>
  <pc:docChgLst>
    <pc:chgData name="Didier MULLER" userId="S::didier.muller@divlyc.ch::9b7f4815-801a-4f60-89ee-671fa11d495d" providerId="AD" clId="Web-{453E66C7-1212-13C2-9C60-6978A933E5D4}"/>
    <pc:docChg chg="modSld">
      <pc:chgData name="Didier MULLER" userId="S::didier.muller@divlyc.ch::9b7f4815-801a-4f60-89ee-671fa11d495d" providerId="AD" clId="Web-{453E66C7-1212-13C2-9C60-6978A933E5D4}" dt="2024-03-11T20:29:36.219" v="1" actId="1076"/>
      <pc:docMkLst>
        <pc:docMk/>
      </pc:docMkLst>
      <pc:sldChg chg="modSp">
        <pc:chgData name="Didier MULLER" userId="S::didier.muller@divlyc.ch::9b7f4815-801a-4f60-89ee-671fa11d495d" providerId="AD" clId="Web-{453E66C7-1212-13C2-9C60-6978A933E5D4}" dt="2024-03-11T20:29:36.219" v="1" actId="1076"/>
        <pc:sldMkLst>
          <pc:docMk/>
          <pc:sldMk cId="128632686" sldId="256"/>
        </pc:sldMkLst>
        <pc:picChg chg="mod">
          <ac:chgData name="Didier MULLER" userId="S::didier.muller@divlyc.ch::9b7f4815-801a-4f60-89ee-671fa11d495d" providerId="AD" clId="Web-{453E66C7-1212-13C2-9C60-6978A933E5D4}" dt="2024-03-11T20:29:36.219" v="1" actId="1076"/>
          <ac:picMkLst>
            <pc:docMk/>
            <pc:sldMk cId="128632686" sldId="256"/>
            <ac:picMk id="4" creationId="{4173C041-1C7C-33C9-64A2-D7D3270618CA}"/>
          </ac:picMkLst>
        </pc:picChg>
      </pc:sldChg>
    </pc:docChg>
  </pc:docChgLst>
  <pc:docChgLst>
    <pc:chgData name="Didier MULLER" userId="S::didier.muller@divlyc.ch::9b7f4815-801a-4f60-89ee-671fa11d495d" providerId="AD" clId="Web-{17C14D64-6ED4-2F87-3451-55DA98E18AC3}"/>
    <pc:docChg chg="addSld modSld">
      <pc:chgData name="Didier MULLER" userId="S::didier.muller@divlyc.ch::9b7f4815-801a-4f60-89ee-671fa11d495d" providerId="AD" clId="Web-{17C14D64-6ED4-2F87-3451-55DA98E18AC3}" dt="2024-05-10T07:10:22.018" v="354" actId="1076"/>
      <pc:docMkLst>
        <pc:docMk/>
      </pc:docMkLst>
      <pc:sldChg chg="addSp delSp modSp">
        <pc:chgData name="Didier MULLER" userId="S::didier.muller@divlyc.ch::9b7f4815-801a-4f60-89ee-671fa11d495d" providerId="AD" clId="Web-{17C14D64-6ED4-2F87-3451-55DA98E18AC3}" dt="2024-05-10T07:10:22.018" v="354" actId="1076"/>
        <pc:sldMkLst>
          <pc:docMk/>
          <pc:sldMk cId="2951178090" sldId="292"/>
        </pc:sldMkLst>
        <pc:picChg chg="del">
          <ac:chgData name="Didier MULLER" userId="S::didier.muller@divlyc.ch::9b7f4815-801a-4f60-89ee-671fa11d495d" providerId="AD" clId="Web-{17C14D64-6ED4-2F87-3451-55DA98E18AC3}" dt="2024-05-10T07:09:56.033" v="349"/>
          <ac:picMkLst>
            <pc:docMk/>
            <pc:sldMk cId="2951178090" sldId="292"/>
            <ac:picMk id="4" creationId="{C611890D-A759-FC47-B6D8-46C4AD4219E0}"/>
          </ac:picMkLst>
        </pc:picChg>
        <pc:picChg chg="add mod">
          <ac:chgData name="Didier MULLER" userId="S::didier.muller@divlyc.ch::9b7f4815-801a-4f60-89ee-671fa11d495d" providerId="AD" clId="Web-{17C14D64-6ED4-2F87-3451-55DA98E18AC3}" dt="2024-05-10T07:10:22.018" v="354" actId="1076"/>
          <ac:picMkLst>
            <pc:docMk/>
            <pc:sldMk cId="2951178090" sldId="292"/>
            <ac:picMk id="5" creationId="{1B40F242-25C1-EA0F-2C7A-F8CE776336B7}"/>
          </ac:picMkLst>
        </pc:picChg>
      </pc:sldChg>
      <pc:sldChg chg="modSp">
        <pc:chgData name="Didier MULLER" userId="S::didier.muller@divlyc.ch::9b7f4815-801a-4f60-89ee-671fa11d495d" providerId="AD" clId="Web-{17C14D64-6ED4-2F87-3451-55DA98E18AC3}" dt="2024-05-10T07:07:17.264" v="348" actId="20577"/>
        <pc:sldMkLst>
          <pc:docMk/>
          <pc:sldMk cId="3101242469" sldId="306"/>
        </pc:sldMkLst>
        <pc:spChg chg="mod">
          <ac:chgData name="Didier MULLER" userId="S::didier.muller@divlyc.ch::9b7f4815-801a-4f60-89ee-671fa11d495d" providerId="AD" clId="Web-{17C14D64-6ED4-2F87-3451-55DA98E18AC3}" dt="2024-05-10T07:07:17.264" v="348" actId="20577"/>
          <ac:spMkLst>
            <pc:docMk/>
            <pc:sldMk cId="3101242469" sldId="306"/>
            <ac:spMk id="2" creationId="{9918DFE7-D3D1-6EFE-1F31-F62ECD0FB1E9}"/>
          </ac:spMkLst>
        </pc:spChg>
      </pc:sldChg>
      <pc:sldChg chg="modSp new">
        <pc:chgData name="Didier MULLER" userId="S::didier.muller@divlyc.ch::9b7f4815-801a-4f60-89ee-671fa11d495d" providerId="AD" clId="Web-{17C14D64-6ED4-2F87-3451-55DA98E18AC3}" dt="2024-05-10T05:44:02.925" v="18" actId="20577"/>
        <pc:sldMkLst>
          <pc:docMk/>
          <pc:sldMk cId="2041563149" sldId="307"/>
        </pc:sldMkLst>
        <pc:spChg chg="mod">
          <ac:chgData name="Didier MULLER" userId="S::didier.muller@divlyc.ch::9b7f4815-801a-4f60-89ee-671fa11d495d" providerId="AD" clId="Web-{17C14D64-6ED4-2F87-3451-55DA98E18AC3}" dt="2024-05-10T05:44:02.925" v="18" actId="20577"/>
          <ac:spMkLst>
            <pc:docMk/>
            <pc:sldMk cId="2041563149" sldId="307"/>
            <ac:spMk id="2" creationId="{2BDEBF8B-1DD8-32E4-9D84-29B53C9ED622}"/>
          </ac:spMkLst>
        </pc:spChg>
        <pc:spChg chg="mod">
          <ac:chgData name="Didier MULLER" userId="S::didier.muller@divlyc.ch::9b7f4815-801a-4f60-89ee-671fa11d495d" providerId="AD" clId="Web-{17C14D64-6ED4-2F87-3451-55DA98E18AC3}" dt="2024-05-10T05:43:51.050" v="12" actId="20577"/>
          <ac:spMkLst>
            <pc:docMk/>
            <pc:sldMk cId="2041563149" sldId="307"/>
            <ac:spMk id="3" creationId="{F9DE90BC-D655-8F94-A594-EAEFEEFB3DE5}"/>
          </ac:spMkLst>
        </pc:spChg>
      </pc:sldChg>
      <pc:sldChg chg="addSp delSp modSp new addAnim">
        <pc:chgData name="Didier MULLER" userId="S::didier.muller@divlyc.ch::9b7f4815-801a-4f60-89ee-671fa11d495d" providerId="AD" clId="Web-{17C14D64-6ED4-2F87-3451-55DA98E18AC3}" dt="2024-05-10T06:12:43.763" v="92"/>
        <pc:sldMkLst>
          <pc:docMk/>
          <pc:sldMk cId="1280777538" sldId="308"/>
        </pc:sldMkLst>
        <pc:spChg chg="mod">
          <ac:chgData name="Didier MULLER" userId="S::didier.muller@divlyc.ch::9b7f4815-801a-4f60-89ee-671fa11d495d" providerId="AD" clId="Web-{17C14D64-6ED4-2F87-3451-55DA98E18AC3}" dt="2024-05-10T06:03:26.140" v="48" actId="20577"/>
          <ac:spMkLst>
            <pc:docMk/>
            <pc:sldMk cId="1280777538" sldId="308"/>
            <ac:spMk id="2" creationId="{409AF1A1-1303-5971-5F23-6B0A8BA89951}"/>
          </ac:spMkLst>
        </pc:spChg>
        <pc:spChg chg="del">
          <ac:chgData name="Didier MULLER" userId="S::didier.muller@divlyc.ch::9b7f4815-801a-4f60-89ee-671fa11d495d" providerId="AD" clId="Web-{17C14D64-6ED4-2F87-3451-55DA98E18AC3}" dt="2024-05-10T05:57:35.194" v="20"/>
          <ac:spMkLst>
            <pc:docMk/>
            <pc:sldMk cId="1280777538" sldId="308"/>
            <ac:spMk id="3" creationId="{F5F8C691-9D7E-4289-8E50-12954705224E}"/>
          </ac:spMkLst>
        </pc:spChg>
        <pc:spChg chg="add del mod">
          <ac:chgData name="Didier MULLER" userId="S::didier.muller@divlyc.ch::9b7f4815-801a-4f60-89ee-671fa11d495d" providerId="AD" clId="Web-{17C14D64-6ED4-2F87-3451-55DA98E18AC3}" dt="2024-05-10T06:02:57.468" v="34"/>
          <ac:spMkLst>
            <pc:docMk/>
            <pc:sldMk cId="1280777538" sldId="308"/>
            <ac:spMk id="6" creationId="{A803A7FF-4B7C-C68D-F3FF-7DB89E8CA509}"/>
          </ac:spMkLst>
        </pc:spChg>
        <pc:spChg chg="add mod">
          <ac:chgData name="Didier MULLER" userId="S::didier.muller@divlyc.ch::9b7f4815-801a-4f60-89ee-671fa11d495d" providerId="AD" clId="Web-{17C14D64-6ED4-2F87-3451-55DA98E18AC3}" dt="2024-05-10T06:12:23.747" v="91" actId="1076"/>
          <ac:spMkLst>
            <pc:docMk/>
            <pc:sldMk cId="1280777538" sldId="308"/>
            <ac:spMk id="8" creationId="{5E65DDF7-478D-4BD5-FFF1-042626A99B42}"/>
          </ac:spMkLst>
        </pc:spChg>
        <pc:picChg chg="add del mod ord">
          <ac:chgData name="Didier MULLER" userId="S::didier.muller@divlyc.ch::9b7f4815-801a-4f60-89ee-671fa11d495d" providerId="AD" clId="Web-{17C14D64-6ED4-2F87-3451-55DA98E18AC3}" dt="2024-05-10T06:02:46.405" v="33"/>
          <ac:picMkLst>
            <pc:docMk/>
            <pc:sldMk cId="1280777538" sldId="308"/>
            <ac:picMk id="4" creationId="{87CA78D4-64E3-CDB4-0AF7-0DE49ACA1C5D}"/>
          </ac:picMkLst>
        </pc:picChg>
        <pc:picChg chg="add mod ord">
          <ac:chgData name="Didier MULLER" userId="S::didier.muller@divlyc.ch::9b7f4815-801a-4f60-89ee-671fa11d495d" providerId="AD" clId="Web-{17C14D64-6ED4-2F87-3451-55DA98E18AC3}" dt="2024-05-10T06:03:15.374" v="38" actId="1076"/>
          <ac:picMkLst>
            <pc:docMk/>
            <pc:sldMk cId="1280777538" sldId="308"/>
            <ac:picMk id="7" creationId="{9C83418E-52BD-EAA9-8163-705D38F63A65}"/>
          </ac:picMkLst>
        </pc:picChg>
      </pc:sldChg>
      <pc:sldChg chg="addSp delSp modSp new addAnim">
        <pc:chgData name="Didier MULLER" userId="S::didier.muller@divlyc.ch::9b7f4815-801a-4f60-89ee-671fa11d495d" providerId="AD" clId="Web-{17C14D64-6ED4-2F87-3451-55DA98E18AC3}" dt="2024-05-10T06:16:28.112" v="108"/>
        <pc:sldMkLst>
          <pc:docMk/>
          <pc:sldMk cId="3955658395" sldId="309"/>
        </pc:sldMkLst>
        <pc:spChg chg="mod">
          <ac:chgData name="Didier MULLER" userId="S::didier.muller@divlyc.ch::9b7f4815-801a-4f60-89ee-671fa11d495d" providerId="AD" clId="Web-{17C14D64-6ED4-2F87-3451-55DA98E18AC3}" dt="2024-05-10T06:08:13.163" v="62" actId="20577"/>
          <ac:spMkLst>
            <pc:docMk/>
            <pc:sldMk cId="3955658395" sldId="309"/>
            <ac:spMk id="2" creationId="{20E6F4C9-8CBD-D0E9-005E-3163AE94B355}"/>
          </ac:spMkLst>
        </pc:spChg>
        <pc:spChg chg="del">
          <ac:chgData name="Didier MULLER" userId="S::didier.muller@divlyc.ch::9b7f4815-801a-4f60-89ee-671fa11d495d" providerId="AD" clId="Web-{17C14D64-6ED4-2F87-3451-55DA98E18AC3}" dt="2024-05-10T06:07:40.881" v="50"/>
          <ac:spMkLst>
            <pc:docMk/>
            <pc:sldMk cId="3955658395" sldId="309"/>
            <ac:spMk id="3" creationId="{1C3DF501-8F99-39E8-3F41-E3C10AB24E78}"/>
          </ac:spMkLst>
        </pc:spChg>
        <pc:spChg chg="add mod">
          <ac:chgData name="Didier MULLER" userId="S::didier.muller@divlyc.ch::9b7f4815-801a-4f60-89ee-671fa11d495d" providerId="AD" clId="Web-{17C14D64-6ED4-2F87-3451-55DA98E18AC3}" dt="2024-05-10T06:16:15.487" v="107" actId="14100"/>
          <ac:spMkLst>
            <pc:docMk/>
            <pc:sldMk cId="3955658395" sldId="309"/>
            <ac:spMk id="5" creationId="{0FC81E93-C6C2-7E84-7941-6B1FEF63C09D}"/>
          </ac:spMkLst>
        </pc:spChg>
        <pc:picChg chg="add mod ord">
          <ac:chgData name="Didier MULLER" userId="S::didier.muller@divlyc.ch::9b7f4815-801a-4f60-89ee-671fa11d495d" providerId="AD" clId="Web-{17C14D64-6ED4-2F87-3451-55DA98E18AC3}" dt="2024-05-10T06:07:53.975" v="53" actId="1076"/>
          <ac:picMkLst>
            <pc:docMk/>
            <pc:sldMk cId="3955658395" sldId="309"/>
            <ac:picMk id="4" creationId="{A8D2C8D2-7FB3-71F3-9793-D55D0E2C663F}"/>
          </ac:picMkLst>
        </pc:picChg>
      </pc:sldChg>
      <pc:sldChg chg="addSp delSp modSp new addAnim delAnim">
        <pc:chgData name="Didier MULLER" userId="S::didier.muller@divlyc.ch::9b7f4815-801a-4f60-89ee-671fa11d495d" providerId="AD" clId="Web-{17C14D64-6ED4-2F87-3451-55DA98E18AC3}" dt="2024-05-10T06:45:27.670" v="346" actId="1076"/>
        <pc:sldMkLst>
          <pc:docMk/>
          <pc:sldMk cId="3737095930" sldId="310"/>
        </pc:sldMkLst>
        <pc:spChg chg="mod">
          <ac:chgData name="Didier MULLER" userId="S::didier.muller@divlyc.ch::9b7f4815-801a-4f60-89ee-671fa11d495d" providerId="AD" clId="Web-{17C14D64-6ED4-2F87-3451-55DA98E18AC3}" dt="2024-05-10T06:18:26.584" v="119" actId="20577"/>
          <ac:spMkLst>
            <pc:docMk/>
            <pc:sldMk cId="3737095930" sldId="310"/>
            <ac:spMk id="2" creationId="{78BED473-CB49-CB4D-E233-18C052FE1145}"/>
          </ac:spMkLst>
        </pc:spChg>
        <pc:spChg chg="del mod">
          <ac:chgData name="Didier MULLER" userId="S::didier.muller@divlyc.ch::9b7f4815-801a-4f60-89ee-671fa11d495d" providerId="AD" clId="Web-{17C14D64-6ED4-2F87-3451-55DA98E18AC3}" dt="2024-05-10T06:37:39.440" v="323"/>
          <ac:spMkLst>
            <pc:docMk/>
            <pc:sldMk cId="3737095930" sldId="310"/>
            <ac:spMk id="3" creationId="{29931663-8F53-1FC6-41E0-A2973FD30F94}"/>
          </ac:spMkLst>
        </pc:spChg>
        <pc:spChg chg="add mod">
          <ac:chgData name="Didier MULLER" userId="S::didier.muller@divlyc.ch::9b7f4815-801a-4f60-89ee-671fa11d495d" providerId="AD" clId="Web-{17C14D64-6ED4-2F87-3451-55DA98E18AC3}" dt="2024-05-10T06:45:27.529" v="331" actId="1076"/>
          <ac:spMkLst>
            <pc:docMk/>
            <pc:sldMk cId="3737095930" sldId="310"/>
            <ac:spMk id="26" creationId="{13FE8EC5-A3F3-DDB2-1B1D-ACC23B2C8234}"/>
          </ac:spMkLst>
        </pc:spChg>
        <pc:spChg chg="add mod">
          <ac:chgData name="Didier MULLER" userId="S::didier.muller@divlyc.ch::9b7f4815-801a-4f60-89ee-671fa11d495d" providerId="AD" clId="Web-{17C14D64-6ED4-2F87-3451-55DA98E18AC3}" dt="2024-05-10T06:45:27.529" v="332" actId="1076"/>
          <ac:spMkLst>
            <pc:docMk/>
            <pc:sldMk cId="3737095930" sldId="310"/>
            <ac:spMk id="27" creationId="{44232B6A-42BD-ED69-CA3F-07DAEC23E8A0}"/>
          </ac:spMkLst>
        </pc:spChg>
        <pc:spChg chg="add mod">
          <ac:chgData name="Didier MULLER" userId="S::didier.muller@divlyc.ch::9b7f4815-801a-4f60-89ee-671fa11d495d" providerId="AD" clId="Web-{17C14D64-6ED4-2F87-3451-55DA98E18AC3}" dt="2024-05-10T06:45:27.545" v="333" actId="1076"/>
          <ac:spMkLst>
            <pc:docMk/>
            <pc:sldMk cId="3737095930" sldId="310"/>
            <ac:spMk id="28" creationId="{D9563C34-4C5E-7598-FE90-7CFAE5FFBFC7}"/>
          </ac:spMkLst>
        </pc:spChg>
        <pc:spChg chg="add mod">
          <ac:chgData name="Didier MULLER" userId="S::didier.muller@divlyc.ch::9b7f4815-801a-4f60-89ee-671fa11d495d" providerId="AD" clId="Web-{17C14D64-6ED4-2F87-3451-55DA98E18AC3}" dt="2024-05-10T06:45:27.545" v="334" actId="1076"/>
          <ac:spMkLst>
            <pc:docMk/>
            <pc:sldMk cId="3737095930" sldId="310"/>
            <ac:spMk id="29" creationId="{28C8487E-EB7E-5C36-8DC4-401CC3C8246B}"/>
          </ac:spMkLst>
        </pc:spChg>
        <pc:spChg chg="add mod">
          <ac:chgData name="Didier MULLER" userId="S::didier.muller@divlyc.ch::9b7f4815-801a-4f60-89ee-671fa11d495d" providerId="AD" clId="Web-{17C14D64-6ED4-2F87-3451-55DA98E18AC3}" dt="2024-05-10T06:45:27.561" v="335" actId="1076"/>
          <ac:spMkLst>
            <pc:docMk/>
            <pc:sldMk cId="3737095930" sldId="310"/>
            <ac:spMk id="30" creationId="{CD8E8ABA-5BA1-D2F3-E35E-1FB0E0DD5797}"/>
          </ac:spMkLst>
        </pc:spChg>
        <pc:spChg chg="add mod">
          <ac:chgData name="Didier MULLER" userId="S::didier.muller@divlyc.ch::9b7f4815-801a-4f60-89ee-671fa11d495d" providerId="AD" clId="Web-{17C14D64-6ED4-2F87-3451-55DA98E18AC3}" dt="2024-05-10T06:45:27.576" v="336" actId="1076"/>
          <ac:spMkLst>
            <pc:docMk/>
            <pc:sldMk cId="3737095930" sldId="310"/>
            <ac:spMk id="31" creationId="{90671D74-560E-7F5C-C2BC-4EE69F586D24}"/>
          </ac:spMkLst>
        </pc:spChg>
        <pc:spChg chg="add mod">
          <ac:chgData name="Didier MULLER" userId="S::didier.muller@divlyc.ch::9b7f4815-801a-4f60-89ee-671fa11d495d" providerId="AD" clId="Web-{17C14D64-6ED4-2F87-3451-55DA98E18AC3}" dt="2024-05-10T06:45:27.576" v="337" actId="1076"/>
          <ac:spMkLst>
            <pc:docMk/>
            <pc:sldMk cId="3737095930" sldId="310"/>
            <ac:spMk id="32" creationId="{F4F378CF-34E7-39DC-8055-8F0B5A99F04D}"/>
          </ac:spMkLst>
        </pc:spChg>
        <pc:spChg chg="add mod">
          <ac:chgData name="Didier MULLER" userId="S::didier.muller@divlyc.ch::9b7f4815-801a-4f60-89ee-671fa11d495d" providerId="AD" clId="Web-{17C14D64-6ED4-2F87-3451-55DA98E18AC3}" dt="2024-05-10T06:45:27.592" v="338" actId="1076"/>
          <ac:spMkLst>
            <pc:docMk/>
            <pc:sldMk cId="3737095930" sldId="310"/>
            <ac:spMk id="33" creationId="{9E0032B9-8CF7-4F5E-FF5A-B44C25828F28}"/>
          </ac:spMkLst>
        </pc:spChg>
        <pc:spChg chg="add mod">
          <ac:chgData name="Didier MULLER" userId="S::didier.muller@divlyc.ch::9b7f4815-801a-4f60-89ee-671fa11d495d" providerId="AD" clId="Web-{17C14D64-6ED4-2F87-3451-55DA98E18AC3}" dt="2024-05-10T06:45:27.607" v="339" actId="1076"/>
          <ac:spMkLst>
            <pc:docMk/>
            <pc:sldMk cId="3737095930" sldId="310"/>
            <ac:spMk id="34" creationId="{56F2FBDF-4129-C022-C358-B0F8D897FD65}"/>
          </ac:spMkLst>
        </pc:spChg>
        <pc:spChg chg="add mod">
          <ac:chgData name="Didier MULLER" userId="S::didier.muller@divlyc.ch::9b7f4815-801a-4f60-89ee-671fa11d495d" providerId="AD" clId="Web-{17C14D64-6ED4-2F87-3451-55DA98E18AC3}" dt="2024-05-10T06:45:27.607" v="340" actId="1076"/>
          <ac:spMkLst>
            <pc:docMk/>
            <pc:sldMk cId="3737095930" sldId="310"/>
            <ac:spMk id="35" creationId="{CE1742AD-496F-C3EA-DC85-B89D39E438A6}"/>
          </ac:spMkLst>
        </pc:spChg>
        <pc:spChg chg="add mod">
          <ac:chgData name="Didier MULLER" userId="S::didier.muller@divlyc.ch::9b7f4815-801a-4f60-89ee-671fa11d495d" providerId="AD" clId="Web-{17C14D64-6ED4-2F87-3451-55DA98E18AC3}" dt="2024-05-10T06:45:27.623" v="341" actId="1076"/>
          <ac:spMkLst>
            <pc:docMk/>
            <pc:sldMk cId="3737095930" sldId="310"/>
            <ac:spMk id="36" creationId="{15ABD6C9-A522-0839-1963-D8D3A0B1936C}"/>
          </ac:spMkLst>
        </pc:spChg>
        <pc:spChg chg="add mod">
          <ac:chgData name="Didier MULLER" userId="S::didier.muller@divlyc.ch::9b7f4815-801a-4f60-89ee-671fa11d495d" providerId="AD" clId="Web-{17C14D64-6ED4-2F87-3451-55DA98E18AC3}" dt="2024-05-10T06:45:27.639" v="342" actId="1076"/>
          <ac:spMkLst>
            <pc:docMk/>
            <pc:sldMk cId="3737095930" sldId="310"/>
            <ac:spMk id="37" creationId="{20099137-9631-F65C-37FD-D20E9997D1D8}"/>
          </ac:spMkLst>
        </pc:spChg>
        <pc:spChg chg="add mod">
          <ac:chgData name="Didier MULLER" userId="S::didier.muller@divlyc.ch::9b7f4815-801a-4f60-89ee-671fa11d495d" providerId="AD" clId="Web-{17C14D64-6ED4-2F87-3451-55DA98E18AC3}" dt="2024-05-10T06:45:27.639" v="343" actId="1076"/>
          <ac:spMkLst>
            <pc:docMk/>
            <pc:sldMk cId="3737095930" sldId="310"/>
            <ac:spMk id="38" creationId="{F9AA215C-13B1-933F-8CFE-619D8E79810E}"/>
          </ac:spMkLst>
        </pc:spChg>
        <pc:spChg chg="add mod">
          <ac:chgData name="Didier MULLER" userId="S::didier.muller@divlyc.ch::9b7f4815-801a-4f60-89ee-671fa11d495d" providerId="AD" clId="Web-{17C14D64-6ED4-2F87-3451-55DA98E18AC3}" dt="2024-05-10T06:45:27.654" v="344" actId="1076"/>
          <ac:spMkLst>
            <pc:docMk/>
            <pc:sldMk cId="3737095930" sldId="310"/>
            <ac:spMk id="39" creationId="{0D7FA3EE-B4CE-B6AE-6B1C-52ED9220BED8}"/>
          </ac:spMkLst>
        </pc:spChg>
        <pc:spChg chg="add mod">
          <ac:chgData name="Didier MULLER" userId="S::didier.muller@divlyc.ch::9b7f4815-801a-4f60-89ee-671fa11d495d" providerId="AD" clId="Web-{17C14D64-6ED4-2F87-3451-55DA98E18AC3}" dt="2024-05-10T06:45:27.654" v="345" actId="1076"/>
          <ac:spMkLst>
            <pc:docMk/>
            <pc:sldMk cId="3737095930" sldId="310"/>
            <ac:spMk id="40" creationId="{A9D3A6AE-29FE-3EE9-2D59-F1C795E5818A}"/>
          </ac:spMkLst>
        </pc:spChg>
        <pc:spChg chg="add mod">
          <ac:chgData name="Didier MULLER" userId="S::didier.muller@divlyc.ch::9b7f4815-801a-4f60-89ee-671fa11d495d" providerId="AD" clId="Web-{17C14D64-6ED4-2F87-3451-55DA98E18AC3}" dt="2024-05-10T06:45:27.670" v="346" actId="1076"/>
          <ac:spMkLst>
            <pc:docMk/>
            <pc:sldMk cId="3737095930" sldId="310"/>
            <ac:spMk id="41" creationId="{67EA4562-8BF3-C660-D08B-B47CE9ECBA77}"/>
          </ac:spMkLst>
        </pc:spChg>
        <pc:spChg chg="add del mod">
          <ac:chgData name="Didier MULLER" userId="S::didier.muller@divlyc.ch::9b7f4815-801a-4f60-89ee-671fa11d495d" providerId="AD" clId="Web-{17C14D64-6ED4-2F87-3451-55DA98E18AC3}" dt="2024-05-10T06:40:07.147" v="324"/>
          <ac:spMkLst>
            <pc:docMk/>
            <pc:sldMk cId="3737095930" sldId="310"/>
            <ac:spMk id="43" creationId="{80C8E71A-9CBC-588B-2FAA-110019408106}"/>
          </ac:spMkLst>
        </pc:spChg>
        <pc:picChg chg="add del mod">
          <ac:chgData name="Didier MULLER" userId="S::didier.muller@divlyc.ch::9b7f4815-801a-4f60-89ee-671fa11d495d" providerId="AD" clId="Web-{17C14D64-6ED4-2F87-3451-55DA98E18AC3}" dt="2024-05-10T06:42:43.432" v="327"/>
          <ac:picMkLst>
            <pc:docMk/>
            <pc:sldMk cId="3737095930" sldId="310"/>
            <ac:picMk id="44" creationId="{235A5168-DCA9-920F-9CE6-A603A5454A20}"/>
          </ac:picMkLst>
        </pc:picChg>
        <pc:picChg chg="add mod">
          <ac:chgData name="Didier MULLER" userId="S::didier.muller@divlyc.ch::9b7f4815-801a-4f60-89ee-671fa11d495d" providerId="AD" clId="Web-{17C14D64-6ED4-2F87-3451-55DA98E18AC3}" dt="2024-05-10T06:43:48.464" v="329" actId="1076"/>
          <ac:picMkLst>
            <pc:docMk/>
            <pc:sldMk cId="3737095930" sldId="310"/>
            <ac:picMk id="45" creationId="{186E105E-D936-42F9-9E4A-ED9AE152B432}"/>
          </ac:picMkLst>
        </pc:picChg>
        <pc:inkChg chg="add del">
          <ac:chgData name="Didier MULLER" userId="S::didier.muller@divlyc.ch::9b7f4815-801a-4f60-89ee-671fa11d495d" providerId="AD" clId="Web-{17C14D64-6ED4-2F87-3451-55DA98E18AC3}" dt="2024-05-10T06:22:02.699" v="158"/>
          <ac:inkMkLst>
            <pc:docMk/>
            <pc:sldMk cId="3737095930" sldId="310"/>
            <ac:inkMk id="4" creationId="{6258C196-F4D6-E013-5A72-915ECF6AB272}"/>
          </ac:inkMkLst>
        </pc:inkChg>
        <pc:inkChg chg="add del">
          <ac:chgData name="Didier MULLER" userId="S::didier.muller@divlyc.ch::9b7f4815-801a-4f60-89ee-671fa11d495d" providerId="AD" clId="Web-{17C14D64-6ED4-2F87-3451-55DA98E18AC3}" dt="2024-05-10T06:22:09.824" v="159"/>
          <ac:inkMkLst>
            <pc:docMk/>
            <pc:sldMk cId="3737095930" sldId="310"/>
            <ac:inkMk id="5" creationId="{952CA544-041D-9DF1-25D1-DC20DB638697}"/>
          </ac:inkMkLst>
        </pc:inkChg>
        <pc:inkChg chg="add del">
          <ac:chgData name="Didier MULLER" userId="S::didier.muller@divlyc.ch::9b7f4815-801a-4f60-89ee-671fa11d495d" providerId="AD" clId="Web-{17C14D64-6ED4-2F87-3451-55DA98E18AC3}" dt="2024-05-10T06:22:12.636" v="174"/>
          <ac:inkMkLst>
            <pc:docMk/>
            <pc:sldMk cId="3737095930" sldId="310"/>
            <ac:inkMk id="6" creationId="{338CBC56-A586-310E-092D-0FDCF731B5D8}"/>
          </ac:inkMkLst>
        </pc:inkChg>
        <pc:inkChg chg="add del">
          <ac:chgData name="Didier MULLER" userId="S::didier.muller@divlyc.ch::9b7f4815-801a-4f60-89ee-671fa11d495d" providerId="AD" clId="Web-{17C14D64-6ED4-2F87-3451-55DA98E18AC3}" dt="2024-05-10T06:22:12.636" v="173"/>
          <ac:inkMkLst>
            <pc:docMk/>
            <pc:sldMk cId="3737095930" sldId="310"/>
            <ac:inkMk id="7" creationId="{31F92826-860B-2C7C-53DD-631D9350C3AD}"/>
          </ac:inkMkLst>
        </pc:inkChg>
        <pc:inkChg chg="add del">
          <ac:chgData name="Didier MULLER" userId="S::didier.muller@divlyc.ch::9b7f4815-801a-4f60-89ee-671fa11d495d" providerId="AD" clId="Web-{17C14D64-6ED4-2F87-3451-55DA98E18AC3}" dt="2024-05-10T06:21:57.105" v="156"/>
          <ac:inkMkLst>
            <pc:docMk/>
            <pc:sldMk cId="3737095930" sldId="310"/>
            <ac:inkMk id="8" creationId="{E7525B9F-F0A2-8A75-F34A-97CB98860963}"/>
          </ac:inkMkLst>
        </pc:inkChg>
        <pc:inkChg chg="add del">
          <ac:chgData name="Didier MULLER" userId="S::didier.muller@divlyc.ch::9b7f4815-801a-4f60-89ee-671fa11d495d" providerId="AD" clId="Web-{17C14D64-6ED4-2F87-3451-55DA98E18AC3}" dt="2024-05-10T06:22:12.636" v="172"/>
          <ac:inkMkLst>
            <pc:docMk/>
            <pc:sldMk cId="3737095930" sldId="310"/>
            <ac:inkMk id="9" creationId="{ADF7CC33-78B3-904D-DEDC-7712FC5A479E}"/>
          </ac:inkMkLst>
        </pc:inkChg>
        <pc:inkChg chg="add del">
          <ac:chgData name="Didier MULLER" userId="S::didier.muller@divlyc.ch::9b7f4815-801a-4f60-89ee-671fa11d495d" providerId="AD" clId="Web-{17C14D64-6ED4-2F87-3451-55DA98E18AC3}" dt="2024-05-10T06:22:12.636" v="171"/>
          <ac:inkMkLst>
            <pc:docMk/>
            <pc:sldMk cId="3737095930" sldId="310"/>
            <ac:inkMk id="10" creationId="{CD197723-97F4-C639-7A0C-AAD5C3F01DD7}"/>
          </ac:inkMkLst>
        </pc:inkChg>
        <pc:inkChg chg="add del">
          <ac:chgData name="Didier MULLER" userId="S::didier.muller@divlyc.ch::9b7f4815-801a-4f60-89ee-671fa11d495d" providerId="AD" clId="Web-{17C14D64-6ED4-2F87-3451-55DA98E18AC3}" dt="2024-05-10T06:22:12.636" v="170"/>
          <ac:inkMkLst>
            <pc:docMk/>
            <pc:sldMk cId="3737095930" sldId="310"/>
            <ac:inkMk id="11" creationId="{3EB64E2B-7134-AAB2-6AAC-6F0A8A642F1D}"/>
          </ac:inkMkLst>
        </pc:inkChg>
        <pc:inkChg chg="add del">
          <ac:chgData name="Didier MULLER" userId="S::didier.muller@divlyc.ch::9b7f4815-801a-4f60-89ee-671fa11d495d" providerId="AD" clId="Web-{17C14D64-6ED4-2F87-3451-55DA98E18AC3}" dt="2024-05-10T06:22:12.636" v="169"/>
          <ac:inkMkLst>
            <pc:docMk/>
            <pc:sldMk cId="3737095930" sldId="310"/>
            <ac:inkMk id="12" creationId="{A0E8AAEB-E0F4-DE1F-75F5-71B97AC97FE5}"/>
          </ac:inkMkLst>
        </pc:inkChg>
        <pc:inkChg chg="add del">
          <ac:chgData name="Didier MULLER" userId="S::didier.muller@divlyc.ch::9b7f4815-801a-4f60-89ee-671fa11d495d" providerId="AD" clId="Web-{17C14D64-6ED4-2F87-3451-55DA98E18AC3}" dt="2024-05-10T06:22:12.636" v="168"/>
          <ac:inkMkLst>
            <pc:docMk/>
            <pc:sldMk cId="3737095930" sldId="310"/>
            <ac:inkMk id="13" creationId="{839AF3CD-3CBD-4A11-6495-90DA7451E10C}"/>
          </ac:inkMkLst>
        </pc:inkChg>
        <pc:inkChg chg="add del">
          <ac:chgData name="Didier MULLER" userId="S::didier.muller@divlyc.ch::9b7f4815-801a-4f60-89ee-671fa11d495d" providerId="AD" clId="Web-{17C14D64-6ED4-2F87-3451-55DA98E18AC3}" dt="2024-05-10T06:22:12.636" v="167"/>
          <ac:inkMkLst>
            <pc:docMk/>
            <pc:sldMk cId="3737095930" sldId="310"/>
            <ac:inkMk id="14" creationId="{0587C463-A2EB-1618-E9E2-B03E7E40EA4E}"/>
          </ac:inkMkLst>
        </pc:inkChg>
        <pc:inkChg chg="add del">
          <ac:chgData name="Didier MULLER" userId="S::didier.muller@divlyc.ch::9b7f4815-801a-4f60-89ee-671fa11d495d" providerId="AD" clId="Web-{17C14D64-6ED4-2F87-3451-55DA98E18AC3}" dt="2024-05-10T06:22:12.636" v="166"/>
          <ac:inkMkLst>
            <pc:docMk/>
            <pc:sldMk cId="3737095930" sldId="310"/>
            <ac:inkMk id="15" creationId="{3439A243-524C-4A8B-92E7-52F7DD37B555}"/>
          </ac:inkMkLst>
        </pc:inkChg>
        <pc:inkChg chg="add del">
          <ac:chgData name="Didier MULLER" userId="S::didier.muller@divlyc.ch::9b7f4815-801a-4f60-89ee-671fa11d495d" providerId="AD" clId="Web-{17C14D64-6ED4-2F87-3451-55DA98E18AC3}" dt="2024-05-10T06:22:12.636" v="165"/>
          <ac:inkMkLst>
            <pc:docMk/>
            <pc:sldMk cId="3737095930" sldId="310"/>
            <ac:inkMk id="16" creationId="{6F378B5C-E2C6-6E62-1DE4-A3F5B9B2906F}"/>
          </ac:inkMkLst>
        </pc:inkChg>
        <pc:inkChg chg="add del">
          <ac:chgData name="Didier MULLER" userId="S::didier.muller@divlyc.ch::9b7f4815-801a-4f60-89ee-671fa11d495d" providerId="AD" clId="Web-{17C14D64-6ED4-2F87-3451-55DA98E18AC3}" dt="2024-05-10T06:22:12.636" v="164"/>
          <ac:inkMkLst>
            <pc:docMk/>
            <pc:sldMk cId="3737095930" sldId="310"/>
            <ac:inkMk id="17" creationId="{414E7D66-F592-D797-A5BE-9B9DD10A7BBD}"/>
          </ac:inkMkLst>
        </pc:inkChg>
        <pc:inkChg chg="add del">
          <ac:chgData name="Didier MULLER" userId="S::didier.muller@divlyc.ch::9b7f4815-801a-4f60-89ee-671fa11d495d" providerId="AD" clId="Web-{17C14D64-6ED4-2F87-3451-55DA98E18AC3}" dt="2024-05-10T06:22:12.636" v="163"/>
          <ac:inkMkLst>
            <pc:docMk/>
            <pc:sldMk cId="3737095930" sldId="310"/>
            <ac:inkMk id="18" creationId="{3E220810-7392-E21A-5806-F97B07D1C4EB}"/>
          </ac:inkMkLst>
        </pc:inkChg>
        <pc:inkChg chg="add del">
          <ac:chgData name="Didier MULLER" userId="S::didier.muller@divlyc.ch::9b7f4815-801a-4f60-89ee-671fa11d495d" providerId="AD" clId="Web-{17C14D64-6ED4-2F87-3451-55DA98E18AC3}" dt="2024-05-10T06:22:12.636" v="162"/>
          <ac:inkMkLst>
            <pc:docMk/>
            <pc:sldMk cId="3737095930" sldId="310"/>
            <ac:inkMk id="19" creationId="{201A60A6-F59F-5398-6BFF-FE295831E60E}"/>
          </ac:inkMkLst>
        </pc:inkChg>
        <pc:inkChg chg="add del">
          <ac:chgData name="Didier MULLER" userId="S::didier.muller@divlyc.ch::9b7f4815-801a-4f60-89ee-671fa11d495d" providerId="AD" clId="Web-{17C14D64-6ED4-2F87-3451-55DA98E18AC3}" dt="2024-05-10T06:21:44.964" v="151"/>
          <ac:inkMkLst>
            <pc:docMk/>
            <pc:sldMk cId="3737095930" sldId="310"/>
            <ac:inkMk id="20" creationId="{1571534E-62CE-D855-9C2E-8B6E1DF4D12C}"/>
          </ac:inkMkLst>
        </pc:inkChg>
        <pc:inkChg chg="add del">
          <ac:chgData name="Didier MULLER" userId="S::didier.muller@divlyc.ch::9b7f4815-801a-4f60-89ee-671fa11d495d" providerId="AD" clId="Web-{17C14D64-6ED4-2F87-3451-55DA98E18AC3}" dt="2024-05-10T06:21:42.354" v="150"/>
          <ac:inkMkLst>
            <pc:docMk/>
            <pc:sldMk cId="3737095930" sldId="310"/>
            <ac:inkMk id="21" creationId="{EAAA8063-2B56-61E1-573E-E00BD4892B0E}"/>
          </ac:inkMkLst>
        </pc:inkChg>
        <pc:inkChg chg="add del">
          <ac:chgData name="Didier MULLER" userId="S::didier.muller@divlyc.ch::9b7f4815-801a-4f60-89ee-671fa11d495d" providerId="AD" clId="Web-{17C14D64-6ED4-2F87-3451-55DA98E18AC3}" dt="2024-05-10T06:22:14.589" v="175"/>
          <ac:inkMkLst>
            <pc:docMk/>
            <pc:sldMk cId="3737095930" sldId="310"/>
            <ac:inkMk id="22" creationId="{6EC31209-4BD4-4AA3-6E60-C4FFF14A8E27}"/>
          </ac:inkMkLst>
        </pc:inkChg>
        <pc:inkChg chg="add del">
          <ac:chgData name="Didier MULLER" userId="S::didier.muller@divlyc.ch::9b7f4815-801a-4f60-89ee-671fa11d495d" providerId="AD" clId="Web-{17C14D64-6ED4-2F87-3451-55DA98E18AC3}" dt="2024-05-10T06:22:12.636" v="161"/>
          <ac:inkMkLst>
            <pc:docMk/>
            <pc:sldMk cId="3737095930" sldId="310"/>
            <ac:inkMk id="23" creationId="{CA2BAAAA-9253-D1BB-847C-690F822785EC}"/>
          </ac:inkMkLst>
        </pc:inkChg>
        <pc:inkChg chg="add del">
          <ac:chgData name="Didier MULLER" userId="S::didier.muller@divlyc.ch::9b7f4815-801a-4f60-89ee-671fa11d495d" providerId="AD" clId="Web-{17C14D64-6ED4-2F87-3451-55DA98E18AC3}" dt="2024-05-10T06:22:12.636" v="160"/>
          <ac:inkMkLst>
            <pc:docMk/>
            <pc:sldMk cId="3737095930" sldId="310"/>
            <ac:inkMk id="24" creationId="{9351E627-43F0-C97E-8247-69F8E94236CE}"/>
          </ac:inkMkLst>
        </pc:inkChg>
        <pc:inkChg chg="add del">
          <ac:chgData name="Didier MULLER" userId="S::didier.muller@divlyc.ch::9b7f4815-801a-4f60-89ee-671fa11d495d" providerId="AD" clId="Web-{17C14D64-6ED4-2F87-3451-55DA98E18AC3}" dt="2024-05-10T06:21:58.855" v="157"/>
          <ac:inkMkLst>
            <pc:docMk/>
            <pc:sldMk cId="3737095930" sldId="310"/>
            <ac:inkMk id="25" creationId="{39B9B999-BCA7-F34C-CC7F-0498FE9E5B55}"/>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9F53EA-F482-478C-A149-AC1FFE07C7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2DD54A1-E3D8-4068-A21E-CA4F310DB0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C7FF3D-C5F5-4AC3-8F18-E8B53B43BF30}" type="datetime1">
              <a:rPr lang="fr-FR" smtClean="0"/>
              <a:t>07/09/2024</a:t>
            </a:fld>
            <a:endParaRPr lang="fr-FR"/>
          </a:p>
        </p:txBody>
      </p:sp>
      <p:sp>
        <p:nvSpPr>
          <p:cNvPr id="4" name="Espace réservé du pied de page 3">
            <a:extLst>
              <a:ext uri="{FF2B5EF4-FFF2-40B4-BE49-F238E27FC236}">
                <a16:creationId xmlns:a16="http://schemas.microsoft.com/office/drawing/2014/main" id="{54AAA2CD-8B31-40E2-9C28-63CE51E7F9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6FABA94-0B94-490D-822B-7DC6B3A9E4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B8D298-A79E-416D-8301-EE0BFB96C443}" type="slidenum">
              <a:rPr lang="fr-FR" smtClean="0"/>
              <a:t>‹N°›</a:t>
            </a:fld>
            <a:endParaRPr lang="fr-FR"/>
          </a:p>
        </p:txBody>
      </p:sp>
    </p:spTree>
    <p:extLst>
      <p:ext uri="{BB962C8B-B14F-4D97-AF65-F5344CB8AC3E}">
        <p14:creationId xmlns:p14="http://schemas.microsoft.com/office/powerpoint/2010/main" val="4268081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DEC79-C634-472A-AE71-2FB2E246F3A4}" type="datetime1">
              <a:rPr lang="fr-FR" smtClean="0"/>
              <a:pPr/>
              <a:t>07/09/2024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61D08-A544-4DEF-9451-4774D4FA6D9C}" type="slidenum">
              <a:rPr lang="fr-FR" noProof="0" smtClean="0"/>
              <a:t>‹N°›</a:t>
            </a:fld>
            <a:endParaRPr lang="fr-FR" noProof="0"/>
          </a:p>
        </p:txBody>
      </p:sp>
    </p:spTree>
    <p:extLst>
      <p:ext uri="{BB962C8B-B14F-4D97-AF65-F5344CB8AC3E}">
        <p14:creationId xmlns:p14="http://schemas.microsoft.com/office/powerpoint/2010/main" val="3781884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A61D08-A544-4DEF-9451-4774D4FA6D9C}" type="slidenum">
              <a:rPr lang="fr-FR" smtClean="0"/>
              <a:t>1</a:t>
            </a:fld>
            <a:endParaRPr lang="fr-FR"/>
          </a:p>
        </p:txBody>
      </p:sp>
    </p:spTree>
    <p:extLst>
      <p:ext uri="{BB962C8B-B14F-4D97-AF65-F5344CB8AC3E}">
        <p14:creationId xmlns:p14="http://schemas.microsoft.com/office/powerpoint/2010/main" val="102327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9/7/2024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03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9/7/2024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6176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9/7/2024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90527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5572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9/7/2024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6278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9/7/2024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275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9/7/2024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5215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9/7/2024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23731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9/7/2024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9821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9/7/2024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2375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9/7/2024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8620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9/7/2024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331021059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4el.ch/crypto/litteratur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3ccrypto@apprendre-en-ligne.net" TargetMode="External"/><Relationship Id="rId2" Type="http://schemas.openxmlformats.org/officeDocument/2006/relationships/hyperlink" Target="mailto:%3cStephane.Periat@jura.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eapoe.org/works/essays/fwsw0741.ht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pprendre-en-ligne.net/crypto"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 humoristique, mammifère, clipart, dessin&#10;&#10;Description générée automatiquement">
            <a:extLst>
              <a:ext uri="{FF2B5EF4-FFF2-40B4-BE49-F238E27FC236}">
                <a16:creationId xmlns:a16="http://schemas.microsoft.com/office/drawing/2014/main" id="{4173C041-1C7C-33C9-64A2-D7D3270618CA}"/>
              </a:ext>
            </a:extLst>
          </p:cNvPr>
          <p:cNvPicPr>
            <a:picLocks noChangeAspect="1"/>
          </p:cNvPicPr>
          <p:nvPr/>
        </p:nvPicPr>
        <p:blipFill rotWithShape="1">
          <a:blip r:embed="rId3"/>
          <a:srcRect t="29705" r="-1" b="12343"/>
          <a:stretch/>
        </p:blipFill>
        <p:spPr>
          <a:xfrm>
            <a:off x="-179274" y="10"/>
            <a:ext cx="8668492" cy="6857990"/>
          </a:xfrm>
          <a:prstGeom prst="rect">
            <a:avLst/>
          </a:prstGeom>
        </p:spPr>
      </p:pic>
      <p:sp>
        <p:nvSpPr>
          <p:cNvPr id="61" name="Rectangle 6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7848600" y="1122363"/>
            <a:ext cx="4023360" cy="3204134"/>
          </a:xfrm>
        </p:spPr>
        <p:txBody>
          <a:bodyPr rtlCol="0" anchor="b">
            <a:normAutofit/>
          </a:bodyPr>
          <a:lstStyle/>
          <a:p>
            <a:r>
              <a:rPr lang="fr-FR" sz="4800"/>
              <a:t>La cryptologie dans la littérature</a:t>
            </a:r>
          </a:p>
        </p:txBody>
      </p:sp>
      <p:sp>
        <p:nvSpPr>
          <p:cNvPr id="3" name="Sous-titre 2"/>
          <p:cNvSpPr>
            <a:spLocks noGrp="1"/>
          </p:cNvSpPr>
          <p:nvPr>
            <p:ph type="subTitle" idx="1"/>
          </p:nvPr>
        </p:nvSpPr>
        <p:spPr>
          <a:xfrm>
            <a:off x="7848600" y="4991675"/>
            <a:ext cx="4122321" cy="1544608"/>
          </a:xfrm>
        </p:spPr>
        <p:txBody>
          <a:bodyPr vert="horz" lIns="91440" tIns="45720" rIns="91440" bIns="45720" rtlCol="0" anchor="t">
            <a:normAutofit/>
          </a:bodyPr>
          <a:lstStyle/>
          <a:p>
            <a:r>
              <a:rPr lang="fr-FR" sz="2400" dirty="0">
                <a:latin typeface="Verdana"/>
                <a:ea typeface="Verdana"/>
              </a:rPr>
              <a:t>Didier Müller </a:t>
            </a:r>
            <a:endParaRPr lang="fr-FR" sz="2400"/>
          </a:p>
          <a:p>
            <a:r>
              <a:rPr lang="fr-FR" sz="2400" dirty="0">
                <a:latin typeface="Verdana"/>
                <a:ea typeface="Verdana"/>
              </a:rPr>
              <a:t>(didiermuller.ch)</a:t>
            </a:r>
            <a:endParaRPr lang="fr-FR" sz="2400" dirty="0"/>
          </a:p>
          <a:p>
            <a:r>
              <a:rPr lang="fr-FR" sz="1800" err="1">
                <a:latin typeface="Verdana"/>
                <a:ea typeface="+mn-lt"/>
                <a:cs typeface="+mn-lt"/>
              </a:rPr>
              <a:t>Champéry</a:t>
            </a:r>
            <a:r>
              <a:rPr lang="fr-FR" sz="1800" dirty="0">
                <a:latin typeface="Verdana"/>
                <a:ea typeface="+mn-lt"/>
                <a:cs typeface="+mn-lt"/>
              </a:rPr>
              <a:t>, 10 septembre 2024</a:t>
            </a:r>
            <a:endParaRPr lang="fr-FR" sz="1800" dirty="0">
              <a:latin typeface="Verdana"/>
            </a:endParaRPr>
          </a:p>
        </p:txBody>
      </p:sp>
      <p:sp>
        <p:nvSpPr>
          <p:cNvPr id="63" name="Rectangle 6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a:latin typeface="Courier New"/>
                <a:cs typeface="Courier New"/>
              </a:rPr>
              <a:t>            the   h   </a:t>
            </a:r>
            <a:r>
              <a:rPr lang="en-US" b="1" dirty="0" err="1">
                <a:latin typeface="Courier New"/>
                <a:cs typeface="Courier New"/>
              </a:rPr>
              <a:t>h</a:t>
            </a:r>
            <a:r>
              <a:rPr lang="en-US" b="1" dirty="0">
                <a:latin typeface="Courier New"/>
                <a:cs typeface="Courier New"/>
              </a:rPr>
              <a:t>  </a:t>
            </a:r>
            <a:r>
              <a:rPr lang="en-US" b="1" dirty="0" err="1">
                <a:latin typeface="Courier New"/>
                <a:cs typeface="Courier New"/>
              </a:rPr>
              <a:t>te</a:t>
            </a:r>
            <a:r>
              <a:rPr lang="en-US" b="1" dirty="0">
                <a:latin typeface="Courier New"/>
                <a:cs typeface="Courier New"/>
              </a:rPr>
              <a:t>   the e     </a:t>
            </a:r>
            <a:r>
              <a:rPr lang="en-US" b="1" dirty="0" err="1">
                <a:latin typeface="Courier New"/>
                <a:cs typeface="Courier New"/>
              </a:rPr>
              <a:t>e</a:t>
            </a:r>
            <a:r>
              <a:rPr lang="en-US" b="1" dirty="0">
                <a:latin typeface="Courier New"/>
                <a:cs typeface="Courier New"/>
              </a:rPr>
              <a:t> 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rt   e </a:t>
            </a:r>
            <a:r>
              <a:rPr lang="en-US" b="1" dirty="0" err="1">
                <a:latin typeface="Courier New"/>
                <a:ea typeface="+mn-lt"/>
                <a:cs typeface="+mn-lt"/>
              </a:rPr>
              <a:t>e</a:t>
            </a:r>
            <a:r>
              <a:rPr lang="en-US" b="1" dirty="0">
                <a:latin typeface="Courier New"/>
                <a:ea typeface="+mn-lt"/>
                <a:cs typeface="+mn-lt"/>
              </a:rPr>
              <a:t> </a:t>
            </a:r>
            <a:r>
              <a:rPr lang="en-US" b="1" dirty="0" err="1">
                <a:latin typeface="Courier New"/>
                <a:ea typeface="+mn-lt"/>
                <a:cs typeface="+mn-lt"/>
              </a:rPr>
              <a:t>ree</a:t>
            </a:r>
            <a:r>
              <a:rPr lang="en-US" b="1" dirty="0">
                <a:latin typeface="Courier New"/>
                <a:ea typeface="+mn-lt"/>
                <a:cs typeface="+mn-lt"/>
              </a:rPr>
              <a:t> </a:t>
            </a:r>
            <a:r>
              <a:rPr lang="en-US" b="1" dirty="0">
                <a:latin typeface="Courier New"/>
                <a:ea typeface="+mn-lt"/>
                <a:cs typeface="Courier New"/>
              </a:rPr>
              <a:t>   </a:t>
            </a:r>
            <a:r>
              <a:rPr lang="en-US" b="1" dirty="0" err="1">
                <a:latin typeface="Courier New"/>
                <a:ea typeface="+mn-lt"/>
                <a:cs typeface="Courier New"/>
              </a:rPr>
              <a:t>th</a:t>
            </a:r>
            <a:r>
              <a:rPr lang="en-US" b="1" dirty="0">
                <a:latin typeface="Courier New"/>
                <a:ea typeface="+mn-lt"/>
                <a:cs typeface="Courier New"/>
              </a:rPr>
              <a:t> </a:t>
            </a:r>
            <a:r>
              <a:rPr lang="en-US" b="1" dirty="0" err="1">
                <a:latin typeface="Courier New"/>
                <a:ea typeface="+mn-lt"/>
                <a:cs typeface="Courier New"/>
              </a:rPr>
              <a:t>rtee</a:t>
            </a:r>
            <a:r>
              <a:rPr lang="en-US" b="1" dirty="0">
                <a:latin typeface="Courier New"/>
                <a:ea typeface="+mn-lt"/>
                <a:cs typeface="Courier New"/>
              </a:rPr>
              <a:t>     </a:t>
            </a:r>
            <a:r>
              <a:rPr lang="en-US" b="1" dirty="0" err="1">
                <a:latin typeface="Courier New"/>
                <a:ea typeface="+mn-lt"/>
                <a:cs typeface="Courier New"/>
              </a:rPr>
              <a:t>te</a:t>
            </a:r>
            <a:r>
              <a:rPr lang="en-US" b="1" dirty="0">
                <a:latin typeface="Courier New"/>
                <a:ea typeface="+mn-lt"/>
                <a:cs typeface="Courier New"/>
              </a:rPr>
              <a:t>   </a:t>
            </a:r>
            <a:r>
              <a:rPr lang="en-US" b="1" dirty="0" err="1">
                <a:latin typeface="Courier New"/>
                <a:ea typeface="+mn-lt"/>
                <a:cs typeface="Courier New"/>
              </a:rPr>
              <a:t>rthe</a:t>
            </a:r>
            <a:r>
              <a:rPr lang="en-US" b="1" dirty="0">
                <a:latin typeface="Courier New"/>
                <a:ea typeface="+mn-lt"/>
                <a:cs typeface="Courier New"/>
              </a:rPr>
              <a:t>  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a:latin typeface="Courier New"/>
                <a:cs typeface="Courier New"/>
              </a:rPr>
              <a:t>  </a:t>
            </a:r>
            <a:r>
              <a:rPr lang="en-US" b="1" dirty="0" err="1">
                <a:latin typeface="Courier New"/>
                <a:cs typeface="Courier New"/>
              </a:rPr>
              <a:t>rth</a:t>
            </a:r>
            <a:r>
              <a:rPr lang="en-US" b="1" dirty="0">
                <a:latin typeface="Courier New"/>
                <a:cs typeface="Courier New"/>
              </a:rPr>
              <a:t>     r   h e </a:t>
            </a:r>
            <a:r>
              <a:rPr lang="en-US" b="1" dirty="0" err="1">
                <a:latin typeface="Courier New"/>
                <a:cs typeface="Courier New"/>
              </a:rPr>
              <a:t>e</a:t>
            </a:r>
            <a:r>
              <a:rPr lang="en-US" b="1" dirty="0">
                <a:latin typeface="Courier New"/>
                <a:cs typeface="Courier New"/>
              </a:rPr>
              <a:t> </a:t>
            </a:r>
            <a:r>
              <a:rPr lang="en-US" b="1" dirty="0" err="1">
                <a:latin typeface="Courier New"/>
                <a:cs typeface="Courier New"/>
              </a:rPr>
              <a:t>th</a:t>
            </a:r>
            <a:r>
              <a:rPr lang="en-US" b="1" dirty="0">
                <a:latin typeface="Courier New"/>
                <a:cs typeface="Courier New"/>
              </a:rPr>
              <a:t>    e  t   e h  t r  the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err="1">
                <a:latin typeface="Courier New"/>
                <a:ea typeface="+mn-lt"/>
                <a:cs typeface="+mn-lt"/>
              </a:rPr>
              <a:t>te</a:t>
            </a:r>
            <a:r>
              <a:rPr lang="en-US" b="1" dirty="0">
                <a:latin typeface="Courier New"/>
                <a:ea typeface="+mn-lt"/>
                <a:cs typeface="+mn-lt"/>
              </a:rPr>
              <a:t> e  the e </a:t>
            </a:r>
            <a:r>
              <a:rPr lang="en-US" b="1" err="1">
                <a:latin typeface="Courier New"/>
                <a:ea typeface="+mn-lt"/>
                <a:cs typeface="+mn-lt"/>
              </a:rPr>
              <a:t>th</a:t>
            </a:r>
            <a:r>
              <a:rPr lang="en-US" b="1" dirty="0">
                <a:latin typeface="Courier New"/>
                <a:ea typeface="+mn-lt"/>
                <a:cs typeface="+mn-lt"/>
              </a:rPr>
              <a:t> he    </a:t>
            </a:r>
            <a:r>
              <a:rPr lang="en-US" b="1" err="1">
                <a:latin typeface="Courier New"/>
                <a:ea typeface="+mn-lt"/>
                <a:cs typeface="+mn-lt"/>
              </a:rPr>
              <a:t>ee</a:t>
            </a:r>
            <a:r>
              <a:rPr lang="en-US" b="1" dirty="0">
                <a:latin typeface="Courier New"/>
                <a:ea typeface="+mn-lt"/>
                <a:cs typeface="+mn-lt"/>
              </a:rPr>
              <a:t>   e r  </a:t>
            </a:r>
            <a:r>
              <a:rPr lang="en-US" b="1" err="1">
                <a:latin typeface="Courier New"/>
                <a:ea typeface="+mn-lt"/>
                <a:cs typeface="+mn-lt"/>
              </a:rPr>
              <a:t>the</a:t>
            </a:r>
            <a:r>
              <a:rPr lang="en-US" b="1" err="1">
                <a:latin typeface="Courier New"/>
                <a:ea typeface="+mn-lt"/>
                <a:cs typeface="Courier New"/>
              </a:rPr>
              <a:t>t</a:t>
            </a:r>
            <a:r>
              <a:rPr lang="en-US" b="1" err="1">
                <a:solidFill>
                  <a:srgbClr val="FF0000"/>
                </a:solidFill>
                <a:latin typeface="Courier New"/>
                <a:ea typeface="+mn-lt"/>
                <a:cs typeface="Courier New"/>
              </a:rPr>
              <a:t>r</a:t>
            </a:r>
            <a:r>
              <a:rPr lang="en-US" b="1" err="1">
                <a:latin typeface="Courier New"/>
                <a:ea typeface="+mn-lt"/>
                <a:cs typeface="Courier New"/>
              </a:rPr>
              <a:t>ee</a:t>
            </a:r>
            <a:endParaRPr lang="en-US" b="1"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dirty="0" err="1">
                <a:latin typeface="Courier New"/>
                <a:ea typeface="+mn-lt"/>
                <a:cs typeface="+mn-lt"/>
              </a:rPr>
              <a:t>thr</a:t>
            </a:r>
            <a:r>
              <a:rPr lang="en-US" b="1" dirty="0">
                <a:latin typeface="Courier New"/>
                <a:ea typeface="+mn-lt"/>
                <a:cs typeface="+mn-lt"/>
              </a:rPr>
              <a:t>   </a:t>
            </a:r>
            <a:r>
              <a:rPr lang="en-US" b="1" dirty="0" err="1">
                <a:latin typeface="Courier New"/>
                <a:ea typeface="+mn-lt"/>
                <a:cs typeface="+mn-lt"/>
              </a:rPr>
              <a:t>hthe</a:t>
            </a:r>
            <a:r>
              <a:rPr lang="en-US" b="1" dirty="0">
                <a:latin typeface="Courier New"/>
                <a:ea typeface="+mn-lt"/>
                <a:cs typeface="+mn-lt"/>
              </a:rPr>
              <a:t> h t   </a:t>
            </a:r>
            <a:r>
              <a:rPr lang="en-US" b="1" dirty="0" err="1">
                <a:latin typeface="Courier New"/>
                <a:ea typeface="+mn-lt"/>
                <a:cs typeface="+mn-lt"/>
              </a:rPr>
              <a:t>t</a:t>
            </a:r>
            <a:r>
              <a:rPr lang="en-US" b="1" dirty="0">
                <a:latin typeface="Courier New"/>
                <a:ea typeface="+mn-lt"/>
                <a:cs typeface="+mn-lt"/>
              </a:rPr>
              <a:t>  </a:t>
            </a:r>
            <a:r>
              <a:rPr lang="en-US" b="1" dirty="0" err="1">
                <a:latin typeface="Courier New"/>
                <a:ea typeface="+mn-lt"/>
                <a:cs typeface="+mn-lt"/>
              </a:rPr>
              <a:t>eet</a:t>
            </a:r>
            <a:r>
              <a:rPr lang="en-US" b="1" dirty="0">
                <a:latin typeface="Courier New"/>
                <a:ea typeface="+mn-lt"/>
                <a:cs typeface="+mn-lt"/>
              </a:rPr>
              <a:t>  t</a:t>
            </a:r>
            <a:endParaRPr lang="en-US" b="1" dirty="0" err="1">
              <a:latin typeface="Courier New"/>
              <a:cs typeface="Courier New"/>
            </a:endParaRPr>
          </a:p>
        </p:txBody>
      </p:sp>
    </p:spTree>
    <p:extLst>
      <p:ext uri="{BB962C8B-B14F-4D97-AF65-F5344CB8AC3E}">
        <p14:creationId xmlns:p14="http://schemas.microsoft.com/office/powerpoint/2010/main" val="39148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a:latin typeface="Courier New"/>
                <a:cs typeface="Courier New"/>
              </a:rPr>
              <a:t> goo g      the   ho  </a:t>
            </a:r>
            <a:r>
              <a:rPr lang="en-US" b="1" dirty="0" err="1">
                <a:latin typeface="Courier New"/>
                <a:cs typeface="Courier New"/>
              </a:rPr>
              <a:t>ho</a:t>
            </a:r>
            <a:r>
              <a:rPr lang="en-US" b="1" dirty="0">
                <a:latin typeface="Courier New"/>
                <a:cs typeface="Courier New"/>
              </a:rPr>
              <a:t> </a:t>
            </a:r>
            <a:r>
              <a:rPr lang="en-US" b="1" dirty="0" err="1">
                <a:latin typeface="Courier New"/>
                <a:cs typeface="Courier New"/>
              </a:rPr>
              <a:t>te</a:t>
            </a:r>
            <a:r>
              <a:rPr lang="en-US" b="1" dirty="0">
                <a:latin typeface="Courier New"/>
                <a:cs typeface="Courier New"/>
              </a:rPr>
              <a:t>   the e     </a:t>
            </a:r>
            <a:r>
              <a:rPr lang="en-US" b="1" dirty="0" err="1">
                <a:latin typeface="Courier New"/>
                <a:cs typeface="Courier New"/>
              </a:rPr>
              <a:t>e</a:t>
            </a:r>
            <a:r>
              <a:rPr lang="en-US" b="1" dirty="0">
                <a:latin typeface="Courier New"/>
                <a:cs typeface="Courier New"/>
              </a:rPr>
              <a:t> 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ort o e </a:t>
            </a:r>
            <a:r>
              <a:rPr lang="en-US" b="1" dirty="0" err="1">
                <a:latin typeface="Courier New"/>
                <a:ea typeface="+mn-lt"/>
                <a:cs typeface="+mn-lt"/>
              </a:rPr>
              <a:t>egree</a:t>
            </a:r>
            <a:r>
              <a:rPr lang="en-US" b="1" dirty="0">
                <a:latin typeface="Courier New"/>
                <a:ea typeface="+mn-lt"/>
                <a:cs typeface="+mn-lt"/>
              </a:rPr>
              <a:t> </a:t>
            </a:r>
            <a:r>
              <a:rPr lang="en-US" b="1" dirty="0">
                <a:latin typeface="Courier New"/>
                <a:ea typeface="+mn-lt"/>
                <a:cs typeface="Courier New"/>
              </a:rPr>
              <a:t>   </a:t>
            </a:r>
            <a:r>
              <a:rPr lang="en-US" b="1" dirty="0" err="1">
                <a:latin typeface="Courier New"/>
                <a:ea typeface="+mn-lt"/>
                <a:cs typeface="Courier New"/>
              </a:rPr>
              <a:t>th</a:t>
            </a:r>
            <a:r>
              <a:rPr lang="en-US" b="1" dirty="0">
                <a:latin typeface="Courier New"/>
                <a:ea typeface="+mn-lt"/>
                <a:cs typeface="Courier New"/>
              </a:rPr>
              <a:t> </a:t>
            </a:r>
            <a:r>
              <a:rPr lang="en-US" b="1" dirty="0" err="1">
                <a:latin typeface="Courier New"/>
                <a:ea typeface="+mn-lt"/>
                <a:cs typeface="Courier New"/>
              </a:rPr>
              <a:t>rtee</a:t>
            </a:r>
            <a:r>
              <a:rPr lang="en-US" b="1" dirty="0">
                <a:latin typeface="Courier New"/>
                <a:ea typeface="+mn-lt"/>
                <a:cs typeface="Courier New"/>
              </a:rPr>
              <a:t>    </a:t>
            </a:r>
            <a:r>
              <a:rPr lang="en-US" b="1" dirty="0" err="1">
                <a:latin typeface="Courier New"/>
                <a:ea typeface="+mn-lt"/>
                <a:cs typeface="Courier New"/>
              </a:rPr>
              <a:t>ute</a:t>
            </a:r>
            <a:r>
              <a:rPr lang="en-US" b="1" dirty="0">
                <a:latin typeface="Courier New"/>
                <a:ea typeface="+mn-lt"/>
                <a:cs typeface="Courier New"/>
              </a:rPr>
              <a:t>  </a:t>
            </a:r>
            <a:r>
              <a:rPr lang="en-US" b="1" dirty="0" err="1">
                <a:latin typeface="Courier New"/>
                <a:ea typeface="+mn-lt"/>
                <a:cs typeface="Courier New"/>
              </a:rPr>
              <a:t>orthe</a:t>
            </a:r>
            <a:r>
              <a:rPr lang="en-US" b="1" dirty="0">
                <a:latin typeface="Courier New"/>
                <a:ea typeface="+mn-lt"/>
                <a:cs typeface="Courier New"/>
              </a:rPr>
              <a:t>  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a:latin typeface="Courier New"/>
                <a:cs typeface="Courier New"/>
              </a:rPr>
              <a:t> </a:t>
            </a:r>
            <a:r>
              <a:rPr lang="en-US" b="1" dirty="0" err="1">
                <a:latin typeface="Courier New"/>
                <a:cs typeface="Courier New"/>
              </a:rPr>
              <a:t>orth</a:t>
            </a:r>
            <a:r>
              <a:rPr lang="en-US" b="1" dirty="0">
                <a:latin typeface="Courier New"/>
                <a:cs typeface="Courier New"/>
              </a:rPr>
              <a:t>     r   h e </a:t>
            </a:r>
            <a:r>
              <a:rPr lang="en-US" b="1" dirty="0" err="1">
                <a:latin typeface="Courier New"/>
                <a:cs typeface="Courier New"/>
              </a:rPr>
              <a:t>e</a:t>
            </a:r>
            <a:r>
              <a:rPr lang="en-US" b="1" dirty="0">
                <a:latin typeface="Courier New"/>
                <a:cs typeface="Courier New"/>
              </a:rPr>
              <a:t> </a:t>
            </a:r>
            <a:r>
              <a:rPr lang="en-US" b="1" dirty="0" err="1">
                <a:latin typeface="Courier New"/>
                <a:cs typeface="Courier New"/>
              </a:rPr>
              <a:t>th</a:t>
            </a:r>
            <a:r>
              <a:rPr lang="en-US" b="1" dirty="0">
                <a:latin typeface="Courier New"/>
                <a:cs typeface="Courier New"/>
              </a:rPr>
              <a:t>    e  t   e hoot </a:t>
            </a:r>
            <a:r>
              <a:rPr lang="en-US" b="1" dirty="0" err="1">
                <a:latin typeface="Courier New"/>
                <a:cs typeface="Courier New"/>
              </a:rPr>
              <a:t>ro</a:t>
            </a:r>
            <a:r>
              <a:rPr lang="en-US" b="1" dirty="0">
                <a:latin typeface="Courier New"/>
                <a:cs typeface="Courier New"/>
              </a:rPr>
              <a:t> the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te</a:t>
            </a:r>
            <a:r>
              <a:rPr lang="en-US" b="1" dirty="0">
                <a:latin typeface="Courier New"/>
                <a:ea typeface="+mn-lt"/>
                <a:cs typeface="+mn-lt"/>
              </a:rPr>
              <a:t> </a:t>
            </a:r>
            <a:r>
              <a:rPr lang="en-US" b="1" dirty="0" err="1">
                <a:latin typeface="Courier New"/>
                <a:ea typeface="+mn-lt"/>
                <a:cs typeface="+mn-lt"/>
              </a:rPr>
              <a:t>eo</a:t>
            </a:r>
            <a:r>
              <a:rPr lang="en-US" b="1" dirty="0">
                <a:latin typeface="Courier New"/>
                <a:ea typeface="+mn-lt"/>
                <a:cs typeface="+mn-lt"/>
              </a:rPr>
              <a:t> the e </a:t>
            </a:r>
            <a:r>
              <a:rPr lang="en-US" b="1" dirty="0" err="1">
                <a:latin typeface="Courier New"/>
                <a:ea typeface="+mn-lt"/>
                <a:cs typeface="+mn-lt"/>
              </a:rPr>
              <a:t>th</a:t>
            </a:r>
            <a:r>
              <a:rPr lang="en-US" b="1" dirty="0">
                <a:latin typeface="Courier New"/>
                <a:ea typeface="+mn-lt"/>
                <a:cs typeface="+mn-lt"/>
              </a:rPr>
              <a:t> he    </a:t>
            </a:r>
            <a:r>
              <a:rPr lang="en-US" b="1" dirty="0" err="1">
                <a:latin typeface="Courier New"/>
                <a:ea typeface="+mn-lt"/>
                <a:cs typeface="+mn-lt"/>
              </a:rPr>
              <a:t>ee</a:t>
            </a:r>
            <a:r>
              <a:rPr lang="en-US" b="1" dirty="0">
                <a:latin typeface="Courier New"/>
                <a:ea typeface="+mn-lt"/>
                <a:cs typeface="+mn-lt"/>
              </a:rPr>
              <a:t>   e </a:t>
            </a:r>
            <a:r>
              <a:rPr lang="en-US" b="1" dirty="0" err="1">
                <a:latin typeface="Courier New"/>
                <a:ea typeface="+mn-lt"/>
                <a:cs typeface="+mn-lt"/>
              </a:rPr>
              <a:t>ro</a:t>
            </a:r>
            <a:r>
              <a:rPr lang="en-US" b="1" dirty="0">
                <a:latin typeface="Courier New"/>
                <a:ea typeface="+mn-lt"/>
                <a:cs typeface="+mn-lt"/>
              </a:rPr>
              <a:t> </a:t>
            </a:r>
            <a:r>
              <a:rPr lang="en-US" b="1" dirty="0" err="1">
                <a:latin typeface="Courier New"/>
                <a:ea typeface="+mn-lt"/>
                <a:cs typeface="+mn-lt"/>
              </a:rPr>
              <a:t>the</a:t>
            </a:r>
            <a:r>
              <a:rPr lang="en-US" b="1" dirty="0" err="1">
                <a:latin typeface="Courier New"/>
                <a:ea typeface="+mn-lt"/>
                <a:cs typeface="Courier New"/>
              </a:rPr>
              <a:t>tree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err="1">
                <a:latin typeface="Courier New"/>
                <a:ea typeface="+mn-lt"/>
                <a:cs typeface="+mn-lt"/>
              </a:rPr>
              <a:t>thr</a:t>
            </a:r>
            <a:r>
              <a:rPr lang="en-US" b="1" err="1">
                <a:solidFill>
                  <a:srgbClr val="FF0000"/>
                </a:solidFill>
                <a:latin typeface="Courier New"/>
                <a:ea typeface="+mn-lt"/>
                <a:cs typeface="+mn-lt"/>
              </a:rPr>
              <a:t>oug</a:t>
            </a:r>
            <a:r>
              <a:rPr lang="en-US" b="1" err="1">
                <a:latin typeface="Courier New"/>
                <a:ea typeface="+mn-lt"/>
                <a:cs typeface="+mn-lt"/>
              </a:rPr>
              <a:t>hthe</a:t>
            </a:r>
            <a:r>
              <a:rPr lang="en-US" b="1" dirty="0">
                <a:latin typeface="Courier New"/>
                <a:ea typeface="+mn-lt"/>
                <a:cs typeface="+mn-lt"/>
              </a:rPr>
              <a:t> hot   t  </a:t>
            </a:r>
            <a:r>
              <a:rPr lang="en-US" b="1" err="1">
                <a:latin typeface="Courier New"/>
                <a:ea typeface="+mn-lt"/>
                <a:cs typeface="+mn-lt"/>
              </a:rPr>
              <a:t>eetout</a:t>
            </a:r>
            <a:endParaRPr lang="en-US" b="1" err="1">
              <a:latin typeface="Courier New"/>
              <a:cs typeface="Courier New"/>
            </a:endParaRPr>
          </a:p>
        </p:txBody>
      </p:sp>
    </p:spTree>
    <p:extLst>
      <p:ext uri="{BB962C8B-B14F-4D97-AF65-F5344CB8AC3E}">
        <p14:creationId xmlns:p14="http://schemas.microsoft.com/office/powerpoint/2010/main" val="265792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a:latin typeface="Courier New"/>
                <a:cs typeface="Courier New"/>
              </a:rPr>
              <a:t> </a:t>
            </a:r>
            <a:r>
              <a:rPr lang="en-US" b="1" dirty="0" err="1">
                <a:latin typeface="Courier New"/>
                <a:cs typeface="Courier New"/>
              </a:rPr>
              <a:t>goodg</a:t>
            </a:r>
            <a:r>
              <a:rPr lang="en-US" b="1" dirty="0">
                <a:latin typeface="Courier New"/>
                <a:cs typeface="Courier New"/>
              </a:rPr>
              <a:t>      the   ho  </a:t>
            </a:r>
            <a:r>
              <a:rPr lang="en-US" b="1" dirty="0" err="1">
                <a:latin typeface="Courier New"/>
                <a:cs typeface="Courier New"/>
              </a:rPr>
              <a:t>ho</a:t>
            </a:r>
            <a:r>
              <a:rPr lang="en-US" b="1" dirty="0">
                <a:latin typeface="Courier New"/>
                <a:cs typeface="Courier New"/>
              </a:rPr>
              <a:t> </a:t>
            </a:r>
            <a:r>
              <a:rPr lang="en-US" b="1" dirty="0" err="1">
                <a:latin typeface="Courier New"/>
                <a:cs typeface="Courier New"/>
              </a:rPr>
              <a:t>te</a:t>
            </a:r>
            <a:r>
              <a:rPr lang="en-US" b="1" dirty="0">
                <a:latin typeface="Courier New"/>
                <a:cs typeface="Courier New"/>
              </a:rPr>
              <a:t>   </a:t>
            </a:r>
            <a:r>
              <a:rPr lang="en-US" b="1" dirty="0" err="1">
                <a:latin typeface="Courier New"/>
                <a:cs typeface="Courier New"/>
              </a:rPr>
              <a:t>thede</a:t>
            </a:r>
            <a:r>
              <a:rPr lang="en-US" b="1" dirty="0">
                <a:latin typeface="Courier New"/>
                <a:cs typeface="Courier New"/>
              </a:rPr>
              <a:t>     e 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ort o </a:t>
            </a:r>
            <a:r>
              <a:rPr lang="en-US" b="1" err="1">
                <a:latin typeface="Courier New"/>
                <a:ea typeface="+mn-lt"/>
                <a:cs typeface="+mn-lt"/>
              </a:rPr>
              <a:t>e</a:t>
            </a:r>
            <a:r>
              <a:rPr lang="en-US" b="1" err="1">
                <a:solidFill>
                  <a:srgbClr val="FF0000"/>
                </a:solidFill>
                <a:latin typeface="Courier New"/>
                <a:ea typeface="+mn-lt"/>
                <a:cs typeface="+mn-lt"/>
              </a:rPr>
              <a:t>d</a:t>
            </a:r>
            <a:r>
              <a:rPr lang="en-US" b="1" err="1">
                <a:latin typeface="Courier New"/>
                <a:ea typeface="+mn-lt"/>
                <a:cs typeface="+mn-lt"/>
              </a:rPr>
              <a:t>egree</a:t>
            </a:r>
            <a:r>
              <a:rPr lang="en-US" b="1" dirty="0">
                <a:latin typeface="Courier New"/>
                <a:ea typeface="+mn-lt"/>
                <a:cs typeface="+mn-lt"/>
              </a:rPr>
              <a:t> </a:t>
            </a:r>
            <a:r>
              <a:rPr lang="en-US" b="1" dirty="0">
                <a:latin typeface="Courier New"/>
                <a:ea typeface="+mn-lt"/>
                <a:cs typeface="Courier New"/>
              </a:rPr>
              <a:t>  </a:t>
            </a:r>
            <a:r>
              <a:rPr lang="en-US" b="1" err="1">
                <a:latin typeface="Courier New"/>
                <a:ea typeface="+mn-lt"/>
                <a:cs typeface="Courier New"/>
              </a:rPr>
              <a:t>dth</a:t>
            </a:r>
            <a:r>
              <a:rPr lang="en-US" b="1" dirty="0">
                <a:latin typeface="Courier New"/>
                <a:ea typeface="+mn-lt"/>
                <a:cs typeface="Courier New"/>
              </a:rPr>
              <a:t> </a:t>
            </a:r>
            <a:r>
              <a:rPr lang="en-US" b="1" err="1">
                <a:latin typeface="Courier New"/>
                <a:ea typeface="+mn-lt"/>
                <a:cs typeface="Courier New"/>
              </a:rPr>
              <a:t>rtee</a:t>
            </a:r>
            <a:r>
              <a:rPr lang="en-US" b="1" dirty="0">
                <a:latin typeface="Courier New"/>
                <a:ea typeface="+mn-lt"/>
                <a:cs typeface="Courier New"/>
              </a:rPr>
              <a:t>    </a:t>
            </a:r>
            <a:r>
              <a:rPr lang="en-US" b="1" err="1">
                <a:latin typeface="Courier New"/>
                <a:ea typeface="+mn-lt"/>
                <a:cs typeface="Courier New"/>
              </a:rPr>
              <a:t>ute</a:t>
            </a:r>
            <a:r>
              <a:rPr lang="en-US" b="1" dirty="0">
                <a:latin typeface="Courier New"/>
                <a:ea typeface="+mn-lt"/>
                <a:cs typeface="Courier New"/>
              </a:rPr>
              <a:t>  </a:t>
            </a:r>
            <a:r>
              <a:rPr lang="en-US" b="1" err="1">
                <a:latin typeface="Courier New"/>
                <a:ea typeface="+mn-lt"/>
                <a:cs typeface="Courier New"/>
              </a:rPr>
              <a:t>orthe</a:t>
            </a:r>
            <a:r>
              <a:rPr lang="en-US" b="1" dirty="0">
                <a:latin typeface="Courier New"/>
                <a:ea typeface="+mn-lt"/>
                <a:cs typeface="Courier New"/>
              </a:rPr>
              <a:t>  t  d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a:latin typeface="Courier New"/>
                <a:cs typeface="Courier New"/>
              </a:rPr>
              <a:t> </a:t>
            </a:r>
            <a:r>
              <a:rPr lang="en-US" b="1" dirty="0" err="1">
                <a:latin typeface="Courier New"/>
                <a:cs typeface="Courier New"/>
              </a:rPr>
              <a:t>orth</a:t>
            </a:r>
            <a:r>
              <a:rPr lang="en-US" b="1" dirty="0">
                <a:latin typeface="Courier New"/>
                <a:cs typeface="Courier New"/>
              </a:rPr>
              <a:t>     r   h e </a:t>
            </a:r>
            <a:r>
              <a:rPr lang="en-US" b="1" dirty="0" err="1">
                <a:latin typeface="Courier New"/>
                <a:cs typeface="Courier New"/>
              </a:rPr>
              <a:t>e</a:t>
            </a:r>
            <a:r>
              <a:rPr lang="en-US" b="1" dirty="0">
                <a:latin typeface="Courier New"/>
                <a:cs typeface="Courier New"/>
              </a:rPr>
              <a:t> </a:t>
            </a:r>
            <a:r>
              <a:rPr lang="en-US" b="1" dirty="0" err="1">
                <a:latin typeface="Courier New"/>
                <a:cs typeface="Courier New"/>
              </a:rPr>
              <a:t>th</a:t>
            </a:r>
            <a:r>
              <a:rPr lang="en-US" b="1" dirty="0">
                <a:latin typeface="Courier New"/>
                <a:cs typeface="Courier New"/>
              </a:rPr>
              <a:t>    e  t  de hoot </a:t>
            </a:r>
            <a:r>
              <a:rPr lang="en-US" b="1" dirty="0" err="1">
                <a:latin typeface="Courier New"/>
                <a:cs typeface="Courier New"/>
              </a:rPr>
              <a:t>ro</a:t>
            </a:r>
            <a:r>
              <a:rPr lang="en-US" b="1" dirty="0">
                <a:latin typeface="Courier New"/>
                <a:cs typeface="Courier New"/>
              </a:rPr>
              <a:t> the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te</a:t>
            </a:r>
            <a:r>
              <a:rPr lang="en-US" b="1" dirty="0">
                <a:latin typeface="Courier New"/>
                <a:ea typeface="+mn-lt"/>
                <a:cs typeface="+mn-lt"/>
              </a:rPr>
              <a:t> </a:t>
            </a:r>
            <a:r>
              <a:rPr lang="en-US" b="1" dirty="0" err="1">
                <a:latin typeface="Courier New"/>
                <a:ea typeface="+mn-lt"/>
                <a:cs typeface="+mn-lt"/>
              </a:rPr>
              <a:t>eo</a:t>
            </a:r>
            <a:r>
              <a:rPr lang="en-US" b="1" dirty="0">
                <a:latin typeface="Courier New"/>
                <a:ea typeface="+mn-lt"/>
                <a:cs typeface="+mn-lt"/>
              </a:rPr>
              <a:t> </a:t>
            </a:r>
            <a:r>
              <a:rPr lang="en-US" b="1" dirty="0" err="1">
                <a:latin typeface="Courier New"/>
                <a:ea typeface="+mn-lt"/>
                <a:cs typeface="+mn-lt"/>
              </a:rPr>
              <a:t>thede</a:t>
            </a:r>
            <a:r>
              <a:rPr lang="en-US" b="1" dirty="0">
                <a:latin typeface="Courier New"/>
                <a:ea typeface="+mn-lt"/>
                <a:cs typeface="+mn-lt"/>
              </a:rPr>
              <a:t> </a:t>
            </a:r>
            <a:r>
              <a:rPr lang="en-US" b="1" dirty="0" err="1">
                <a:latin typeface="Courier New"/>
                <a:ea typeface="+mn-lt"/>
                <a:cs typeface="+mn-lt"/>
              </a:rPr>
              <a:t>th</a:t>
            </a:r>
            <a:r>
              <a:rPr lang="en-US" b="1" dirty="0">
                <a:latin typeface="Courier New"/>
                <a:ea typeface="+mn-lt"/>
                <a:cs typeface="+mn-lt"/>
              </a:rPr>
              <a:t> he d  </a:t>
            </a:r>
            <a:r>
              <a:rPr lang="en-US" b="1" dirty="0" err="1">
                <a:latin typeface="Courier New"/>
                <a:ea typeface="+mn-lt"/>
                <a:cs typeface="+mn-lt"/>
              </a:rPr>
              <a:t>ee</a:t>
            </a:r>
            <a:r>
              <a:rPr lang="en-US" b="1" dirty="0">
                <a:latin typeface="Courier New"/>
                <a:ea typeface="+mn-lt"/>
                <a:cs typeface="+mn-lt"/>
              </a:rPr>
              <a:t>   e </a:t>
            </a:r>
            <a:r>
              <a:rPr lang="en-US" b="1" dirty="0" err="1">
                <a:latin typeface="Courier New"/>
                <a:ea typeface="+mn-lt"/>
                <a:cs typeface="+mn-lt"/>
              </a:rPr>
              <a:t>ro</a:t>
            </a:r>
            <a:r>
              <a:rPr lang="en-US" b="1" dirty="0">
                <a:latin typeface="Courier New"/>
                <a:ea typeface="+mn-lt"/>
                <a:cs typeface="+mn-lt"/>
              </a:rPr>
              <a:t> </a:t>
            </a:r>
            <a:r>
              <a:rPr lang="en-US" b="1" dirty="0" err="1">
                <a:latin typeface="Courier New"/>
                <a:ea typeface="+mn-lt"/>
                <a:cs typeface="+mn-lt"/>
              </a:rPr>
              <a:t>the</a:t>
            </a:r>
            <a:r>
              <a:rPr lang="en-US" b="1" dirty="0" err="1">
                <a:latin typeface="Courier New"/>
                <a:ea typeface="+mn-lt"/>
                <a:cs typeface="Courier New"/>
              </a:rPr>
              <a:t>tree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dirty="0" err="1">
                <a:latin typeface="Courier New"/>
                <a:ea typeface="+mn-lt"/>
                <a:cs typeface="+mn-lt"/>
              </a:rPr>
              <a:t>throughthe</a:t>
            </a:r>
            <a:r>
              <a:rPr lang="en-US" b="1" dirty="0">
                <a:latin typeface="Courier New"/>
                <a:ea typeface="+mn-lt"/>
                <a:cs typeface="+mn-lt"/>
              </a:rPr>
              <a:t> hot   t  </a:t>
            </a:r>
            <a:r>
              <a:rPr lang="en-US" b="1" dirty="0" err="1">
                <a:latin typeface="Courier New"/>
                <a:ea typeface="+mn-lt"/>
                <a:cs typeface="+mn-lt"/>
              </a:rPr>
              <a:t>eetout</a:t>
            </a:r>
            <a:endParaRPr lang="en-US" b="1" dirty="0" err="1">
              <a:latin typeface="Courier New"/>
              <a:cs typeface="Courier New"/>
            </a:endParaRPr>
          </a:p>
        </p:txBody>
      </p:sp>
    </p:spTree>
    <p:extLst>
      <p:ext uri="{BB962C8B-B14F-4D97-AF65-F5344CB8AC3E}">
        <p14:creationId xmlns:p14="http://schemas.microsoft.com/office/powerpoint/2010/main" val="357790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a:latin typeface="Courier New"/>
                <a:cs typeface="Courier New"/>
              </a:rPr>
              <a:t> </a:t>
            </a:r>
            <a:r>
              <a:rPr lang="en-US" b="1" dirty="0" err="1">
                <a:latin typeface="Courier New"/>
                <a:cs typeface="Courier New"/>
              </a:rPr>
              <a:t>goodg</a:t>
            </a:r>
            <a:r>
              <a:rPr lang="en-US" b="1" dirty="0">
                <a:latin typeface="Courier New"/>
                <a:cs typeface="Courier New"/>
              </a:rPr>
              <a:t>    </a:t>
            </a:r>
            <a:r>
              <a:rPr lang="en-US" b="1" dirty="0" err="1">
                <a:latin typeface="Courier New"/>
                <a:cs typeface="Courier New"/>
              </a:rPr>
              <a:t>inthe</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ho  </a:t>
            </a:r>
            <a:r>
              <a:rPr lang="en-US" b="1" dirty="0" err="1">
                <a:latin typeface="Courier New"/>
                <a:cs typeface="Courier New"/>
              </a:rPr>
              <a:t>ho</a:t>
            </a:r>
            <a:r>
              <a:rPr lang="en-US" b="1" dirty="0">
                <a:latin typeface="Courier New"/>
                <a:cs typeface="Courier New"/>
              </a:rPr>
              <a:t> </a:t>
            </a:r>
            <a:r>
              <a:rPr lang="en-US" b="1" dirty="0" err="1">
                <a:latin typeface="Courier New"/>
                <a:cs typeface="Courier New"/>
              </a:rPr>
              <a:t>te</a:t>
            </a:r>
            <a:r>
              <a:rPr lang="en-US" b="1" dirty="0">
                <a:latin typeface="Courier New"/>
                <a:cs typeface="Courier New"/>
              </a:rPr>
              <a:t> </a:t>
            </a:r>
            <a:r>
              <a:rPr lang="en-US" b="1" dirty="0" err="1">
                <a:latin typeface="Courier New"/>
                <a:cs typeface="Courier New"/>
              </a:rPr>
              <a:t>inthede</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e 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ort </a:t>
            </a:r>
            <a:r>
              <a:rPr lang="en-US" b="1" dirty="0" err="1">
                <a:latin typeface="Courier New"/>
                <a:ea typeface="+mn-lt"/>
                <a:cs typeface="+mn-lt"/>
              </a:rPr>
              <a:t>onedegree</a:t>
            </a:r>
            <a:r>
              <a:rPr lang="en-US" b="1" dirty="0">
                <a:latin typeface="Courier New"/>
                <a:ea typeface="+mn-lt"/>
                <a:cs typeface="+mn-lt"/>
              </a:rPr>
              <a:t> </a:t>
            </a:r>
            <a:r>
              <a:rPr lang="en-US" b="1" dirty="0">
                <a:latin typeface="Courier New"/>
                <a:ea typeface="+mn-lt"/>
                <a:cs typeface="Courier New"/>
              </a:rPr>
              <a:t> </a:t>
            </a:r>
            <a:r>
              <a:rPr lang="en-US" b="1" dirty="0" err="1">
                <a:latin typeface="Courier New"/>
                <a:ea typeface="+mn-lt"/>
                <a:cs typeface="Courier New"/>
              </a:rPr>
              <a:t>ndth</a:t>
            </a:r>
            <a:r>
              <a:rPr lang="en-US" b="1" dirty="0" err="1">
                <a:solidFill>
                  <a:srgbClr val="FF0000"/>
                </a:solidFill>
                <a:latin typeface="Courier New"/>
                <a:ea typeface="+mn-lt"/>
                <a:cs typeface="Courier New"/>
              </a:rPr>
              <a:t>i</a:t>
            </a:r>
            <a:r>
              <a:rPr lang="en-US" b="1" dirty="0" err="1">
                <a:latin typeface="Courier New"/>
                <a:ea typeface="+mn-lt"/>
                <a:cs typeface="Courier New"/>
              </a:rPr>
              <a:t>rtee</a:t>
            </a:r>
            <a:r>
              <a:rPr lang="en-US" b="1" dirty="0" err="1">
                <a:solidFill>
                  <a:srgbClr val="FF0000"/>
                </a:solidFill>
                <a:latin typeface="Courier New"/>
                <a:ea typeface="+mn-lt"/>
                <a:cs typeface="Courier New"/>
              </a:rPr>
              <a:t>n</a:t>
            </a:r>
            <a:r>
              <a:rPr lang="en-US" b="1" dirty="0">
                <a:latin typeface="Courier New"/>
                <a:ea typeface="+mn-lt"/>
                <a:cs typeface="Courier New"/>
              </a:rPr>
              <a:t> </a:t>
            </a:r>
            <a:r>
              <a:rPr lang="en-US" b="1" dirty="0" err="1">
                <a:latin typeface="Courier New"/>
                <a:ea typeface="+mn-lt"/>
                <a:cs typeface="Courier New"/>
              </a:rPr>
              <a:t>inute</a:t>
            </a:r>
            <a:r>
              <a:rPr lang="en-US" b="1" dirty="0">
                <a:latin typeface="Courier New"/>
                <a:ea typeface="+mn-lt"/>
                <a:cs typeface="Courier New"/>
              </a:rPr>
              <a:t> </a:t>
            </a:r>
            <a:r>
              <a:rPr lang="en-US" b="1" dirty="0" err="1">
                <a:latin typeface="Courier New"/>
                <a:ea typeface="+mn-lt"/>
                <a:cs typeface="Courier New"/>
              </a:rPr>
              <a:t>northe</a:t>
            </a:r>
            <a:r>
              <a:rPr lang="en-US" b="1" dirty="0">
                <a:latin typeface="Courier New"/>
                <a:ea typeface="+mn-lt"/>
                <a:cs typeface="Courier New"/>
              </a:rPr>
              <a:t>  t </a:t>
            </a:r>
            <a:r>
              <a:rPr lang="en-US" b="1" dirty="0" err="1">
                <a:latin typeface="Courier New"/>
                <a:ea typeface="+mn-lt"/>
                <a:cs typeface="Courier New"/>
              </a:rPr>
              <a:t>nd</a:t>
            </a:r>
            <a:r>
              <a:rPr lang="en-US" b="1" dirty="0">
                <a:latin typeface="Courier New"/>
                <a:ea typeface="+mn-lt"/>
                <a:cs typeface="Courier New"/>
              </a:rPr>
              <a: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a:latin typeface="Courier New"/>
                <a:cs typeface="Courier New"/>
              </a:rPr>
              <a:t>north  in r n h e </a:t>
            </a:r>
            <a:r>
              <a:rPr lang="en-US" b="1" dirty="0" err="1">
                <a:latin typeface="Courier New"/>
                <a:cs typeface="Courier New"/>
              </a:rPr>
              <a:t>enth</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e  t ide hoot </a:t>
            </a:r>
            <a:r>
              <a:rPr lang="en-US" b="1" dirty="0" err="1">
                <a:latin typeface="Courier New"/>
                <a:cs typeface="Courier New"/>
              </a:rPr>
              <a:t>ro</a:t>
            </a:r>
            <a:r>
              <a:rPr lang="en-US" b="1" dirty="0">
                <a:latin typeface="Courier New"/>
                <a:cs typeface="Courier New"/>
              </a:rPr>
              <a:t> the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te</a:t>
            </a:r>
            <a:r>
              <a:rPr lang="en-US" b="1" dirty="0">
                <a:latin typeface="Courier New"/>
                <a:ea typeface="+mn-lt"/>
                <a:cs typeface="+mn-lt"/>
              </a:rPr>
              <a:t> </a:t>
            </a:r>
            <a:r>
              <a:rPr lang="en-US" b="1" dirty="0" err="1">
                <a:latin typeface="Courier New"/>
                <a:ea typeface="+mn-lt"/>
                <a:cs typeface="+mn-lt"/>
              </a:rPr>
              <a:t>eo</a:t>
            </a:r>
            <a:r>
              <a:rPr lang="en-US" b="1" dirty="0">
                <a:latin typeface="Courier New"/>
                <a:ea typeface="+mn-lt"/>
                <a:cs typeface="+mn-lt"/>
              </a:rPr>
              <a:t> </a:t>
            </a:r>
            <a:r>
              <a:rPr lang="en-US" b="1" dirty="0" err="1">
                <a:latin typeface="Courier New"/>
                <a:ea typeface="+mn-lt"/>
                <a:cs typeface="+mn-lt"/>
              </a:rPr>
              <a:t>thede</a:t>
            </a:r>
            <a:r>
              <a:rPr lang="en-US" b="1" dirty="0">
                <a:latin typeface="Courier New"/>
                <a:ea typeface="+mn-lt"/>
                <a:cs typeface="+mn-lt"/>
              </a:rPr>
              <a:t> </a:t>
            </a:r>
            <a:r>
              <a:rPr lang="en-US" b="1" dirty="0" err="1">
                <a:latin typeface="Courier New"/>
                <a:ea typeface="+mn-lt"/>
                <a:cs typeface="+mn-lt"/>
              </a:rPr>
              <a:t>th</a:t>
            </a:r>
            <a:r>
              <a:rPr lang="en-US" b="1" dirty="0">
                <a:latin typeface="Courier New"/>
                <a:ea typeface="+mn-lt"/>
                <a:cs typeface="+mn-lt"/>
              </a:rPr>
              <a:t> he d  </a:t>
            </a:r>
            <a:r>
              <a:rPr lang="en-US" b="1" dirty="0" err="1">
                <a:latin typeface="Courier New"/>
                <a:ea typeface="+mn-lt"/>
                <a:cs typeface="+mn-lt"/>
              </a:rPr>
              <a:t>ee</a:t>
            </a:r>
            <a:r>
              <a:rPr lang="en-US" b="1" dirty="0">
                <a:latin typeface="Courier New"/>
                <a:ea typeface="+mn-lt"/>
                <a:cs typeface="+mn-lt"/>
              </a:rPr>
              <a:t> </a:t>
            </a:r>
            <a:r>
              <a:rPr lang="en-US" b="1" dirty="0" err="1">
                <a:latin typeface="Courier New"/>
                <a:ea typeface="+mn-lt"/>
                <a:cs typeface="+mn-lt"/>
              </a:rPr>
              <a:t>ine</a:t>
            </a:r>
            <a:r>
              <a:rPr lang="en-US" b="1" dirty="0">
                <a:latin typeface="Courier New"/>
                <a:ea typeface="+mn-lt"/>
                <a:cs typeface="+mn-lt"/>
              </a:rPr>
              <a:t> </a:t>
            </a:r>
            <a:r>
              <a:rPr lang="en-US" b="1" dirty="0" err="1">
                <a:latin typeface="Courier New"/>
                <a:ea typeface="+mn-lt"/>
                <a:cs typeface="+mn-lt"/>
              </a:rPr>
              <a:t>ro</a:t>
            </a:r>
            <a:r>
              <a:rPr lang="en-US" b="1" dirty="0">
                <a:latin typeface="Courier New"/>
                <a:ea typeface="+mn-lt"/>
                <a:cs typeface="+mn-lt"/>
              </a:rPr>
              <a:t> </a:t>
            </a:r>
            <a:r>
              <a:rPr lang="en-US" b="1" dirty="0" err="1">
                <a:latin typeface="Courier New"/>
                <a:ea typeface="+mn-lt"/>
                <a:cs typeface="+mn-lt"/>
              </a:rPr>
              <a:t>the</a:t>
            </a:r>
            <a:r>
              <a:rPr lang="en-US" b="1" dirty="0" err="1">
                <a:latin typeface="Courier New"/>
                <a:ea typeface="+mn-lt"/>
                <a:cs typeface="Courier New"/>
              </a:rPr>
              <a:t>tree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dirty="0" err="1">
                <a:latin typeface="Courier New"/>
                <a:ea typeface="+mn-lt"/>
                <a:cs typeface="+mn-lt"/>
              </a:rPr>
              <a:t>throughthe</a:t>
            </a:r>
            <a:r>
              <a:rPr lang="en-US" b="1" dirty="0">
                <a:latin typeface="Courier New"/>
                <a:ea typeface="+mn-lt"/>
                <a:cs typeface="+mn-lt"/>
              </a:rPr>
              <a:t> hot </a:t>
            </a:r>
            <a:r>
              <a:rPr lang="en-US" b="1" dirty="0" err="1">
                <a:latin typeface="Courier New"/>
                <a:ea typeface="+mn-lt"/>
                <a:cs typeface="+mn-lt"/>
              </a:rPr>
              <a:t>i</a:t>
            </a:r>
            <a:r>
              <a:rPr lang="en-US" b="1" dirty="0">
                <a:latin typeface="Courier New"/>
                <a:ea typeface="+mn-lt"/>
                <a:cs typeface="+mn-lt"/>
              </a:rPr>
              <a:t> t  </a:t>
            </a:r>
            <a:r>
              <a:rPr lang="en-US" b="1" dirty="0" err="1">
                <a:latin typeface="Courier New"/>
                <a:ea typeface="+mn-lt"/>
                <a:cs typeface="+mn-lt"/>
              </a:rPr>
              <a:t>eetout</a:t>
            </a:r>
            <a:endParaRPr lang="en-US" b="1" dirty="0" err="1">
              <a:latin typeface="Courier New"/>
              <a:cs typeface="Courier New"/>
            </a:endParaRPr>
          </a:p>
        </p:txBody>
      </p:sp>
    </p:spTree>
    <p:extLst>
      <p:ext uri="{BB962C8B-B14F-4D97-AF65-F5344CB8AC3E}">
        <p14:creationId xmlns:p14="http://schemas.microsoft.com/office/powerpoint/2010/main" val="226406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err="1">
                <a:solidFill>
                  <a:srgbClr val="FF0000"/>
                </a:solidFill>
                <a:latin typeface="Courier New"/>
                <a:cs typeface="Courier New"/>
              </a:rPr>
              <a:t>A</a:t>
            </a:r>
            <a:r>
              <a:rPr lang="en-US" b="1" dirty="0" err="1">
                <a:latin typeface="Courier New"/>
                <a:cs typeface="Courier New"/>
              </a:rPr>
              <a:t>goodg</a:t>
            </a:r>
            <a:r>
              <a:rPr lang="en-US" b="1" dirty="0">
                <a:latin typeface="Courier New"/>
                <a:cs typeface="Courier New"/>
              </a:rPr>
              <a:t> a  </a:t>
            </a:r>
            <a:r>
              <a:rPr lang="en-US" b="1" dirty="0" err="1">
                <a:latin typeface="Courier New"/>
                <a:cs typeface="Courier New"/>
              </a:rPr>
              <a:t>inthe</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ho  </a:t>
            </a:r>
            <a:r>
              <a:rPr lang="en-US" b="1" dirty="0" err="1">
                <a:latin typeface="Courier New"/>
                <a:cs typeface="Courier New"/>
              </a:rPr>
              <a:t>ho</a:t>
            </a:r>
            <a:r>
              <a:rPr lang="en-US" b="1" dirty="0">
                <a:latin typeface="Courier New"/>
                <a:cs typeface="Courier New"/>
              </a:rPr>
              <a:t> </a:t>
            </a:r>
            <a:r>
              <a:rPr lang="en-US" b="1" dirty="0" err="1">
                <a:latin typeface="Courier New"/>
                <a:cs typeface="Courier New"/>
              </a:rPr>
              <a:t>te</a:t>
            </a:r>
            <a:r>
              <a:rPr lang="en-US" b="1" dirty="0">
                <a:latin typeface="Courier New"/>
                <a:cs typeface="Courier New"/>
              </a:rPr>
              <a:t> </a:t>
            </a:r>
            <a:r>
              <a:rPr lang="en-US" b="1" dirty="0" err="1">
                <a:latin typeface="Courier New"/>
                <a:cs typeface="Courier New"/>
              </a:rPr>
              <a:t>inthede</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eat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ort </a:t>
            </a:r>
            <a:r>
              <a:rPr lang="en-US" b="1" dirty="0" err="1">
                <a:latin typeface="Courier New"/>
                <a:ea typeface="+mn-lt"/>
                <a:cs typeface="+mn-lt"/>
              </a:rPr>
              <a:t>onedegree</a:t>
            </a:r>
            <a:r>
              <a:rPr lang="en-US" b="1" dirty="0">
                <a:latin typeface="Courier New"/>
                <a:ea typeface="+mn-lt"/>
                <a:cs typeface="+mn-lt"/>
              </a:rPr>
              <a:t> </a:t>
            </a:r>
            <a:r>
              <a:rPr lang="en-US" b="1" dirty="0" err="1">
                <a:latin typeface="Courier New"/>
                <a:ea typeface="+mn-lt"/>
                <a:cs typeface="Courier New"/>
              </a:rPr>
              <a:t>andthirteen</a:t>
            </a:r>
            <a:r>
              <a:rPr lang="en-US" b="1" dirty="0">
                <a:latin typeface="Courier New"/>
                <a:ea typeface="+mn-lt"/>
                <a:cs typeface="Courier New"/>
              </a:rPr>
              <a:t> </a:t>
            </a:r>
            <a:r>
              <a:rPr lang="en-US" b="1" dirty="0" err="1">
                <a:latin typeface="Courier New"/>
                <a:ea typeface="+mn-lt"/>
                <a:cs typeface="Courier New"/>
              </a:rPr>
              <a:t>inute</a:t>
            </a:r>
            <a:r>
              <a:rPr lang="en-US" b="1" dirty="0">
                <a:latin typeface="Courier New"/>
                <a:ea typeface="+mn-lt"/>
                <a:cs typeface="Courier New"/>
              </a:rPr>
              <a:t> </a:t>
            </a:r>
            <a:r>
              <a:rPr lang="en-US" b="1" dirty="0" err="1">
                <a:latin typeface="Courier New"/>
                <a:ea typeface="+mn-lt"/>
                <a:cs typeface="Courier New"/>
              </a:rPr>
              <a:t>northea</a:t>
            </a:r>
            <a:r>
              <a:rPr lang="en-US" b="1" dirty="0">
                <a:latin typeface="Courier New"/>
                <a:ea typeface="+mn-lt"/>
                <a:cs typeface="Courier New"/>
              </a:rPr>
              <a:t> </a:t>
            </a:r>
            <a:r>
              <a:rPr lang="en-US" b="1" dirty="0" err="1">
                <a:latin typeface="Courier New"/>
                <a:ea typeface="+mn-lt"/>
                <a:cs typeface="Courier New"/>
              </a:rPr>
              <a:t>tand</a:t>
            </a:r>
            <a:r>
              <a:rPr lang="en-US" b="1" dirty="0">
                <a:latin typeface="Courier New"/>
                <a:ea typeface="+mn-lt"/>
                <a:cs typeface="Courier New"/>
              </a:rPr>
              <a: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a:latin typeface="Courier New"/>
                <a:cs typeface="Courier New"/>
              </a:rPr>
              <a:t>north </a:t>
            </a:r>
            <a:r>
              <a:rPr lang="en-US" b="1" dirty="0" err="1">
                <a:latin typeface="Courier New"/>
                <a:cs typeface="Courier New"/>
              </a:rPr>
              <a:t>ain</a:t>
            </a:r>
            <a:r>
              <a:rPr lang="en-US" b="1" dirty="0">
                <a:latin typeface="Courier New"/>
                <a:cs typeface="Courier New"/>
              </a:rPr>
              <a:t> ran h e </a:t>
            </a:r>
            <a:r>
              <a:rPr lang="en-US" b="1" dirty="0" err="1">
                <a:latin typeface="Courier New"/>
                <a:cs typeface="Courier New"/>
              </a:rPr>
              <a:t>enth</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a:t>
            </a:r>
            <a:r>
              <a:rPr lang="en-US" b="1" dirty="0" err="1">
                <a:latin typeface="Courier New"/>
                <a:cs typeface="Courier New"/>
              </a:rPr>
              <a:t>ea</a:t>
            </a:r>
            <a:r>
              <a:rPr lang="en-US" b="1" dirty="0">
                <a:latin typeface="Courier New"/>
                <a:cs typeface="Courier New"/>
              </a:rPr>
              <a:t> t ide hoot </a:t>
            </a:r>
            <a:r>
              <a:rPr lang="en-US" b="1" dirty="0" err="1">
                <a:latin typeface="Courier New"/>
                <a:cs typeface="Courier New"/>
              </a:rPr>
              <a:t>ro</a:t>
            </a:r>
            <a:r>
              <a:rPr lang="en-US" b="1" dirty="0">
                <a:latin typeface="Courier New"/>
                <a:cs typeface="Courier New"/>
              </a:rPr>
              <a:t> the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te</a:t>
            </a:r>
            <a:r>
              <a:rPr lang="en-US" b="1" dirty="0">
                <a:latin typeface="Courier New"/>
                <a:ea typeface="+mn-lt"/>
                <a:cs typeface="+mn-lt"/>
              </a:rPr>
              <a:t> </a:t>
            </a:r>
            <a:r>
              <a:rPr lang="en-US" b="1" dirty="0" err="1">
                <a:latin typeface="Courier New"/>
                <a:ea typeface="+mn-lt"/>
                <a:cs typeface="+mn-lt"/>
              </a:rPr>
              <a:t>eo</a:t>
            </a:r>
            <a:r>
              <a:rPr lang="en-US" b="1" dirty="0">
                <a:latin typeface="Courier New"/>
                <a:ea typeface="+mn-lt"/>
                <a:cs typeface="+mn-lt"/>
              </a:rPr>
              <a:t> </a:t>
            </a:r>
            <a:r>
              <a:rPr lang="en-US" b="1" dirty="0" err="1">
                <a:latin typeface="Courier New"/>
                <a:ea typeface="+mn-lt"/>
                <a:cs typeface="+mn-lt"/>
              </a:rPr>
              <a:t>thedeath</a:t>
            </a:r>
            <a:r>
              <a:rPr lang="en-US" b="1" dirty="0">
                <a:latin typeface="Courier New"/>
                <a:ea typeface="+mn-lt"/>
                <a:cs typeface="+mn-lt"/>
              </a:rPr>
              <a:t> </a:t>
            </a:r>
            <a:r>
              <a:rPr lang="en-US" b="1" dirty="0" err="1">
                <a:latin typeface="Courier New"/>
                <a:ea typeface="+mn-lt"/>
                <a:cs typeface="+mn-lt"/>
              </a:rPr>
              <a:t>heada</a:t>
            </a:r>
            <a:r>
              <a:rPr lang="en-US" b="1" dirty="0">
                <a:latin typeface="Courier New"/>
                <a:ea typeface="+mn-lt"/>
                <a:cs typeface="+mn-lt"/>
              </a:rPr>
              <a:t> </a:t>
            </a:r>
            <a:r>
              <a:rPr lang="en-US" b="1" dirty="0" err="1">
                <a:latin typeface="Courier New"/>
                <a:ea typeface="+mn-lt"/>
                <a:cs typeface="+mn-lt"/>
              </a:rPr>
              <a:t>ee</a:t>
            </a:r>
            <a:r>
              <a:rPr lang="en-US" b="1" dirty="0">
                <a:latin typeface="Courier New"/>
                <a:ea typeface="+mn-lt"/>
                <a:cs typeface="+mn-lt"/>
              </a:rPr>
              <a:t> </a:t>
            </a:r>
            <a:r>
              <a:rPr lang="en-US" b="1" dirty="0" err="1">
                <a:latin typeface="Courier New"/>
                <a:ea typeface="+mn-lt"/>
                <a:cs typeface="+mn-lt"/>
              </a:rPr>
              <a:t>ine</a:t>
            </a:r>
            <a:r>
              <a:rPr lang="en-US" b="1" dirty="0">
                <a:latin typeface="Courier New"/>
                <a:ea typeface="+mn-lt"/>
                <a:cs typeface="+mn-lt"/>
              </a:rPr>
              <a:t> </a:t>
            </a:r>
            <a:r>
              <a:rPr lang="en-US" b="1" dirty="0" err="1">
                <a:latin typeface="Courier New"/>
                <a:ea typeface="+mn-lt"/>
                <a:cs typeface="+mn-lt"/>
              </a:rPr>
              <a:t>ro</a:t>
            </a:r>
            <a:r>
              <a:rPr lang="en-US" b="1" dirty="0">
                <a:latin typeface="Courier New"/>
                <a:ea typeface="+mn-lt"/>
                <a:cs typeface="+mn-lt"/>
              </a:rPr>
              <a:t> </a:t>
            </a:r>
            <a:r>
              <a:rPr lang="en-US" b="1" dirty="0" err="1">
                <a:latin typeface="Courier New"/>
                <a:ea typeface="+mn-lt"/>
                <a:cs typeface="+mn-lt"/>
              </a:rPr>
              <a:t>the</a:t>
            </a:r>
            <a:r>
              <a:rPr lang="en-US" b="1" dirty="0" err="1">
                <a:latin typeface="Courier New"/>
                <a:ea typeface="+mn-lt"/>
                <a:cs typeface="Courier New"/>
              </a:rPr>
              <a:t>tree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dirty="0" err="1">
                <a:latin typeface="Courier New"/>
                <a:ea typeface="+mn-lt"/>
                <a:cs typeface="+mn-lt"/>
              </a:rPr>
              <a:t>throughthe</a:t>
            </a:r>
            <a:r>
              <a:rPr lang="en-US" b="1" dirty="0">
                <a:latin typeface="Courier New"/>
                <a:ea typeface="+mn-lt"/>
                <a:cs typeface="+mn-lt"/>
              </a:rPr>
              <a:t> hot </a:t>
            </a:r>
            <a:r>
              <a:rPr lang="en-US" b="1" dirty="0" err="1">
                <a:latin typeface="Courier New"/>
                <a:ea typeface="+mn-lt"/>
                <a:cs typeface="+mn-lt"/>
              </a:rPr>
              <a:t>i</a:t>
            </a:r>
            <a:r>
              <a:rPr lang="en-US" b="1" dirty="0">
                <a:latin typeface="Courier New"/>
                <a:ea typeface="+mn-lt"/>
                <a:cs typeface="+mn-lt"/>
              </a:rPr>
              <a:t> t  </a:t>
            </a:r>
            <a:r>
              <a:rPr lang="en-US" b="1" dirty="0" err="1">
                <a:latin typeface="Courier New"/>
                <a:ea typeface="+mn-lt"/>
                <a:cs typeface="+mn-lt"/>
              </a:rPr>
              <a:t>eetout</a:t>
            </a:r>
            <a:endParaRPr lang="en-US" b="1" dirty="0" err="1">
              <a:latin typeface="Courier New"/>
              <a:cs typeface="Courier New"/>
            </a:endParaRPr>
          </a:p>
        </p:txBody>
      </p:sp>
    </p:spTree>
    <p:extLst>
      <p:ext uri="{BB962C8B-B14F-4D97-AF65-F5344CB8AC3E}">
        <p14:creationId xmlns:p14="http://schemas.microsoft.com/office/powerpoint/2010/main" val="116659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err="1">
                <a:latin typeface="Courier New"/>
                <a:cs typeface="Courier New"/>
              </a:rPr>
              <a:t>Agoodg</a:t>
            </a:r>
            <a:r>
              <a:rPr lang="en-US" b="1" dirty="0">
                <a:latin typeface="Courier New"/>
                <a:cs typeface="Courier New"/>
              </a:rPr>
              <a:t> </a:t>
            </a:r>
            <a:r>
              <a:rPr lang="en-US" b="1" dirty="0" err="1">
                <a:latin typeface="Courier New"/>
                <a:cs typeface="Courier New"/>
              </a:rPr>
              <a:t>assinthe</a:t>
            </a:r>
            <a:r>
              <a:rPr lang="en-US" b="1" dirty="0">
                <a:latin typeface="Courier New"/>
                <a:cs typeface="Courier New"/>
              </a:rPr>
              <a:t> </a:t>
            </a:r>
            <a:r>
              <a:rPr lang="en-US" b="1" dirty="0" err="1">
                <a:latin typeface="Courier New"/>
                <a:cs typeface="Courier New"/>
              </a:rPr>
              <a:t>isho</a:t>
            </a:r>
            <a:r>
              <a:rPr lang="en-US" b="1" dirty="0">
                <a:latin typeface="Courier New"/>
                <a:cs typeface="Courier New"/>
              </a:rPr>
              <a:t> </a:t>
            </a:r>
            <a:r>
              <a:rPr lang="en-US" b="1" dirty="0" err="1">
                <a:latin typeface="Courier New"/>
                <a:cs typeface="Courier New"/>
              </a:rPr>
              <a:t>shoste</a:t>
            </a:r>
            <a:r>
              <a:rPr lang="en-US" b="1" dirty="0">
                <a:latin typeface="Courier New"/>
                <a:cs typeface="Courier New"/>
              </a:rPr>
              <a:t> </a:t>
            </a:r>
            <a:r>
              <a:rPr lang="en-US" b="1" dirty="0" err="1">
                <a:latin typeface="Courier New"/>
                <a:cs typeface="Courier New"/>
              </a:rPr>
              <a:t>inthede</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a:t>
            </a:r>
            <a:r>
              <a:rPr lang="en-US" b="1" dirty="0" err="1">
                <a:latin typeface="Courier New"/>
                <a:cs typeface="Courier New"/>
              </a:rPr>
              <a:t>sseat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ort </a:t>
            </a:r>
            <a:r>
              <a:rPr lang="en-US" b="1" dirty="0" err="1">
                <a:latin typeface="Courier New"/>
                <a:ea typeface="+mn-lt"/>
                <a:cs typeface="+mn-lt"/>
              </a:rPr>
              <a:t>onedegrees</a:t>
            </a:r>
            <a:r>
              <a:rPr lang="en-US" b="1" dirty="0" err="1">
                <a:latin typeface="Courier New"/>
                <a:ea typeface="+mn-lt"/>
                <a:cs typeface="Courier New"/>
              </a:rPr>
              <a:t>andthirteen</a:t>
            </a:r>
            <a:r>
              <a:rPr lang="en-US" b="1" dirty="0" err="1">
                <a:solidFill>
                  <a:srgbClr val="FF0000"/>
                </a:solidFill>
                <a:latin typeface="Courier New"/>
                <a:ea typeface="+mn-lt"/>
                <a:cs typeface="Courier New"/>
              </a:rPr>
              <a:t>m</a:t>
            </a:r>
            <a:r>
              <a:rPr lang="en-US" b="1" dirty="0" err="1">
                <a:latin typeface="Courier New"/>
                <a:ea typeface="+mn-lt"/>
                <a:cs typeface="Courier New"/>
              </a:rPr>
              <a:t>inute</a:t>
            </a:r>
            <a:r>
              <a:rPr lang="en-US" b="1" dirty="0" err="1">
                <a:solidFill>
                  <a:srgbClr val="FF0000"/>
                </a:solidFill>
                <a:latin typeface="Courier New"/>
                <a:ea typeface="+mn-lt"/>
                <a:cs typeface="Courier New"/>
              </a:rPr>
              <a:t>s</a:t>
            </a:r>
            <a:r>
              <a:rPr lang="en-US" b="1" dirty="0" err="1">
                <a:latin typeface="Courier New"/>
                <a:ea typeface="+mn-lt"/>
                <a:cs typeface="Courier New"/>
              </a:rPr>
              <a:t>northeastand</a:t>
            </a:r>
            <a:r>
              <a:rPr lang="en-US" b="1" dirty="0">
                <a:latin typeface="Courier New"/>
                <a:ea typeface="+mn-lt"/>
                <a:cs typeface="Courier New"/>
              </a:rPr>
              <a: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err="1">
                <a:latin typeface="Courier New"/>
                <a:cs typeface="Courier New"/>
              </a:rPr>
              <a:t>northmain</a:t>
            </a:r>
            <a:r>
              <a:rPr lang="en-US" b="1" dirty="0">
                <a:latin typeface="Courier New"/>
                <a:cs typeface="Courier New"/>
              </a:rPr>
              <a:t> ran </a:t>
            </a:r>
            <a:r>
              <a:rPr lang="en-US" b="1" dirty="0" err="1">
                <a:latin typeface="Courier New"/>
                <a:cs typeface="Courier New"/>
              </a:rPr>
              <a:t>hse</a:t>
            </a:r>
            <a:r>
              <a:rPr lang="en-US" b="1" dirty="0">
                <a:latin typeface="Courier New"/>
                <a:cs typeface="Courier New"/>
              </a:rPr>
              <a:t> </a:t>
            </a:r>
            <a:r>
              <a:rPr lang="en-US" b="1" dirty="0" err="1">
                <a:latin typeface="Courier New"/>
                <a:cs typeface="Courier New"/>
              </a:rPr>
              <a:t>enth</a:t>
            </a:r>
            <a:r>
              <a:rPr lang="en-US" b="1" dirty="0">
                <a:latin typeface="Courier New"/>
                <a:cs typeface="Courier New"/>
              </a:rPr>
              <a:t> </a:t>
            </a:r>
            <a:r>
              <a:rPr lang="en-US" b="1" dirty="0" err="1">
                <a:latin typeface="Courier New"/>
                <a:cs typeface="Courier New"/>
              </a:rPr>
              <a:t>im</a:t>
            </a:r>
            <a:r>
              <a:rPr lang="en-US" b="1" dirty="0">
                <a:latin typeface="Courier New"/>
                <a:cs typeface="Courier New"/>
              </a:rPr>
              <a:t> </a:t>
            </a:r>
            <a:r>
              <a:rPr lang="en-US" b="1" dirty="0" err="1">
                <a:latin typeface="Courier New"/>
                <a:cs typeface="Courier New"/>
              </a:rPr>
              <a:t>eastsideshoot</a:t>
            </a:r>
            <a:r>
              <a:rPr lang="en-US" b="1" dirty="0">
                <a:latin typeface="Courier New"/>
                <a:cs typeface="Courier New"/>
              </a:rPr>
              <a:t> </a:t>
            </a:r>
            <a:r>
              <a:rPr lang="en-US" b="1" dirty="0" err="1">
                <a:latin typeface="Courier New"/>
                <a:cs typeface="Courier New"/>
              </a:rPr>
              <a:t>romthe</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te</a:t>
            </a:r>
            <a:r>
              <a:rPr lang="en-US" b="1" dirty="0">
                <a:latin typeface="Courier New"/>
                <a:ea typeface="+mn-lt"/>
                <a:cs typeface="+mn-lt"/>
              </a:rPr>
              <a:t> </a:t>
            </a:r>
            <a:r>
              <a:rPr lang="en-US" b="1" dirty="0" err="1">
                <a:latin typeface="Courier New"/>
                <a:ea typeface="+mn-lt"/>
                <a:cs typeface="+mn-lt"/>
              </a:rPr>
              <a:t>eo</a:t>
            </a:r>
            <a:r>
              <a:rPr lang="en-US" b="1" dirty="0">
                <a:latin typeface="Courier New"/>
                <a:ea typeface="+mn-lt"/>
                <a:cs typeface="+mn-lt"/>
              </a:rPr>
              <a:t> </a:t>
            </a:r>
            <a:r>
              <a:rPr lang="en-US" b="1" dirty="0" err="1">
                <a:latin typeface="Courier New"/>
                <a:ea typeface="+mn-lt"/>
                <a:cs typeface="+mn-lt"/>
              </a:rPr>
              <a:t>thedeathsheada</a:t>
            </a:r>
            <a:r>
              <a:rPr lang="en-US" b="1" dirty="0">
                <a:latin typeface="Courier New"/>
                <a:ea typeface="+mn-lt"/>
                <a:cs typeface="+mn-lt"/>
              </a:rPr>
              <a:t> </a:t>
            </a:r>
            <a:r>
              <a:rPr lang="en-US" b="1" dirty="0" err="1">
                <a:latin typeface="Courier New"/>
                <a:ea typeface="+mn-lt"/>
                <a:cs typeface="+mn-lt"/>
              </a:rPr>
              <a:t>ee</a:t>
            </a:r>
            <a:r>
              <a:rPr lang="en-US" b="1" dirty="0">
                <a:latin typeface="Courier New"/>
                <a:ea typeface="+mn-lt"/>
                <a:cs typeface="+mn-lt"/>
              </a:rPr>
              <a:t> </a:t>
            </a:r>
            <a:r>
              <a:rPr lang="en-US" b="1" dirty="0" err="1">
                <a:latin typeface="Courier New"/>
                <a:ea typeface="+mn-lt"/>
                <a:cs typeface="+mn-lt"/>
              </a:rPr>
              <a:t>ine</a:t>
            </a:r>
            <a:r>
              <a:rPr lang="en-US" b="1" dirty="0">
                <a:latin typeface="Courier New"/>
                <a:ea typeface="+mn-lt"/>
                <a:cs typeface="+mn-lt"/>
              </a:rPr>
              <a:t> </a:t>
            </a:r>
            <a:r>
              <a:rPr lang="en-US" b="1" dirty="0" err="1">
                <a:latin typeface="Courier New"/>
                <a:ea typeface="+mn-lt"/>
                <a:cs typeface="+mn-lt"/>
              </a:rPr>
              <a:t>romthe</a:t>
            </a:r>
            <a:r>
              <a:rPr lang="en-US" b="1" dirty="0" err="1">
                <a:latin typeface="Courier New"/>
                <a:ea typeface="+mn-lt"/>
                <a:cs typeface="Courier New"/>
              </a:rPr>
              <a:t>tree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dirty="0" err="1">
                <a:latin typeface="Courier New"/>
                <a:ea typeface="+mn-lt"/>
                <a:cs typeface="+mn-lt"/>
              </a:rPr>
              <a:t>throughtheshot</a:t>
            </a:r>
            <a:r>
              <a:rPr lang="en-US" b="1" dirty="0">
                <a:latin typeface="Courier New"/>
                <a:ea typeface="+mn-lt"/>
                <a:cs typeface="+mn-lt"/>
              </a:rPr>
              <a:t> </a:t>
            </a:r>
            <a:r>
              <a:rPr lang="en-US" b="1" dirty="0" err="1">
                <a:latin typeface="Courier New"/>
                <a:ea typeface="+mn-lt"/>
                <a:cs typeface="+mn-lt"/>
              </a:rPr>
              <a:t>i</a:t>
            </a:r>
            <a:r>
              <a:rPr lang="en-US" b="1" dirty="0">
                <a:latin typeface="Courier New"/>
                <a:ea typeface="+mn-lt"/>
                <a:cs typeface="+mn-lt"/>
              </a:rPr>
              <a:t> t  </a:t>
            </a:r>
            <a:r>
              <a:rPr lang="en-US" b="1" dirty="0" err="1">
                <a:latin typeface="Courier New"/>
                <a:ea typeface="+mn-lt"/>
                <a:cs typeface="+mn-lt"/>
              </a:rPr>
              <a:t>eetout</a:t>
            </a:r>
            <a:endParaRPr lang="en-US" b="1" dirty="0" err="1">
              <a:latin typeface="Courier New"/>
              <a:cs typeface="Courier New"/>
            </a:endParaRPr>
          </a:p>
        </p:txBody>
      </p:sp>
    </p:spTree>
    <p:extLst>
      <p:ext uri="{BB962C8B-B14F-4D97-AF65-F5344CB8AC3E}">
        <p14:creationId xmlns:p14="http://schemas.microsoft.com/office/powerpoint/2010/main" val="418276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err="1">
                <a:latin typeface="Courier New"/>
                <a:cs typeface="Courier New"/>
              </a:rPr>
              <a:t>Agoodg</a:t>
            </a:r>
            <a:r>
              <a:rPr lang="en-US" b="1" dirty="0">
                <a:latin typeface="Courier New"/>
                <a:cs typeface="Courier New"/>
              </a:rPr>
              <a:t> </a:t>
            </a:r>
            <a:r>
              <a:rPr lang="en-US" b="1" dirty="0" err="1">
                <a:latin typeface="Courier New"/>
                <a:cs typeface="Courier New"/>
              </a:rPr>
              <a:t>assinthe</a:t>
            </a:r>
            <a:r>
              <a:rPr lang="en-US" b="1" dirty="0">
                <a:latin typeface="Courier New"/>
                <a:cs typeface="Courier New"/>
              </a:rPr>
              <a:t> </a:t>
            </a:r>
            <a:r>
              <a:rPr lang="en-US" b="1" dirty="0" err="1">
                <a:latin typeface="Courier New"/>
                <a:cs typeface="Courier New"/>
              </a:rPr>
              <a:t>isho</a:t>
            </a:r>
            <a:r>
              <a:rPr lang="en-US" b="1" dirty="0">
                <a:latin typeface="Courier New"/>
                <a:cs typeface="Courier New"/>
              </a:rPr>
              <a:t> </a:t>
            </a:r>
            <a:r>
              <a:rPr lang="en-US" b="1" dirty="0" err="1">
                <a:latin typeface="Courier New"/>
                <a:cs typeface="Courier New"/>
              </a:rPr>
              <a:t>shoste</a:t>
            </a:r>
            <a:r>
              <a:rPr lang="en-US" b="1" dirty="0">
                <a:latin typeface="Courier New"/>
                <a:cs typeface="Courier New"/>
              </a:rPr>
              <a:t> </a:t>
            </a:r>
            <a:r>
              <a:rPr lang="en-US" b="1" dirty="0" err="1">
                <a:latin typeface="Courier New"/>
                <a:cs typeface="Courier New"/>
              </a:rPr>
              <a:t>inthede</a:t>
            </a:r>
            <a:r>
              <a:rPr lang="en-US" b="1" dirty="0">
                <a:latin typeface="Courier New"/>
                <a:cs typeface="Courier New"/>
              </a:rPr>
              <a:t> </a:t>
            </a:r>
            <a:r>
              <a:rPr lang="en-US" b="1" dirty="0" err="1">
                <a:latin typeface="Courier New"/>
                <a:cs typeface="Courier New"/>
              </a:rPr>
              <a:t>i</a:t>
            </a:r>
            <a:r>
              <a:rPr lang="en-US" b="1" dirty="0">
                <a:latin typeface="Courier New"/>
                <a:cs typeface="Courier New"/>
              </a:rPr>
              <a:t> </a:t>
            </a:r>
            <a:r>
              <a:rPr lang="en-US" b="1" dirty="0" err="1">
                <a:latin typeface="Courier New"/>
                <a:cs typeface="Courier New"/>
              </a:rPr>
              <a:t>sseat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fort </a:t>
            </a:r>
            <a:r>
              <a:rPr lang="en-US" b="1" dirty="0" err="1">
                <a:latin typeface="Courier New"/>
                <a:ea typeface="+mn-lt"/>
                <a:cs typeface="+mn-lt"/>
              </a:rPr>
              <a:t>onedegrees</a:t>
            </a:r>
            <a:r>
              <a:rPr lang="en-US" b="1" dirty="0" err="1">
                <a:latin typeface="Courier New"/>
                <a:ea typeface="+mn-lt"/>
                <a:cs typeface="Courier New"/>
              </a:rPr>
              <a:t>andthirteenminutesnortheastand</a:t>
            </a:r>
            <a:r>
              <a:rPr lang="en-US" b="1" dirty="0">
                <a:latin typeface="Courier New"/>
                <a:ea typeface="+mn-lt"/>
                <a:cs typeface="Courier New"/>
              </a:rPr>
              <a: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err="1">
                <a:latin typeface="Courier New"/>
                <a:cs typeface="Courier New"/>
              </a:rPr>
              <a:t>northmain</a:t>
            </a:r>
            <a:r>
              <a:rPr lang="en-US" b="1" dirty="0">
                <a:latin typeface="Courier New"/>
                <a:cs typeface="Courier New"/>
              </a:rPr>
              <a:t> ran </a:t>
            </a:r>
            <a:r>
              <a:rPr lang="en-US" b="1" err="1">
                <a:latin typeface="Courier New"/>
                <a:cs typeface="Courier New"/>
              </a:rPr>
              <a:t>hse</a:t>
            </a:r>
            <a:r>
              <a:rPr lang="en-US" b="1" dirty="0">
                <a:latin typeface="Courier New"/>
                <a:cs typeface="Courier New"/>
              </a:rPr>
              <a:t> </a:t>
            </a:r>
            <a:r>
              <a:rPr lang="en-US" b="1" err="1">
                <a:latin typeface="Courier New"/>
                <a:cs typeface="Courier New"/>
              </a:rPr>
              <a:t>enth</a:t>
            </a:r>
            <a:r>
              <a:rPr lang="en-US" b="1" dirty="0">
                <a:latin typeface="Courier New"/>
                <a:cs typeface="Courier New"/>
              </a:rPr>
              <a:t> </a:t>
            </a:r>
            <a:r>
              <a:rPr lang="en-US" b="1" err="1">
                <a:latin typeface="Courier New"/>
                <a:cs typeface="Courier New"/>
              </a:rPr>
              <a:t>im</a:t>
            </a:r>
            <a:r>
              <a:rPr lang="en-US" b="1" dirty="0">
                <a:latin typeface="Courier New"/>
                <a:cs typeface="Courier New"/>
              </a:rPr>
              <a:t> </a:t>
            </a:r>
            <a:r>
              <a:rPr lang="en-US" b="1" err="1">
                <a:latin typeface="Courier New"/>
                <a:cs typeface="Courier New"/>
              </a:rPr>
              <a:t>eastsideshoot</a:t>
            </a:r>
            <a:r>
              <a:rPr lang="en-US" b="1" err="1">
                <a:solidFill>
                  <a:srgbClr val="FF0000"/>
                </a:solidFill>
                <a:latin typeface="Courier New"/>
                <a:cs typeface="Courier New"/>
              </a:rPr>
              <a:t>f</a:t>
            </a:r>
            <a:r>
              <a:rPr lang="en-US" b="1" err="1">
                <a:latin typeface="Courier New"/>
                <a:cs typeface="Courier New"/>
              </a:rPr>
              <a:t>romthe</a:t>
            </a:r>
            <a:endParaRPr lang="en-US" b="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a:t>
            </a:r>
            <a:r>
              <a:rPr lang="en-US" b="1" dirty="0" err="1">
                <a:latin typeface="Courier New"/>
                <a:ea typeface="+mn-lt"/>
                <a:cs typeface="+mn-lt"/>
              </a:rPr>
              <a:t>efte</a:t>
            </a:r>
            <a:r>
              <a:rPr lang="en-US" b="1" dirty="0">
                <a:latin typeface="Courier New"/>
                <a:ea typeface="+mn-lt"/>
                <a:cs typeface="+mn-lt"/>
              </a:rPr>
              <a:t> </a:t>
            </a:r>
            <a:r>
              <a:rPr lang="en-US" b="1" dirty="0" err="1">
                <a:latin typeface="Courier New"/>
                <a:ea typeface="+mn-lt"/>
                <a:cs typeface="+mn-lt"/>
              </a:rPr>
              <a:t>eofthedeathsheada</a:t>
            </a:r>
            <a:r>
              <a:rPr lang="en-US" b="1" dirty="0">
                <a:latin typeface="Courier New"/>
                <a:ea typeface="+mn-lt"/>
                <a:cs typeface="+mn-lt"/>
              </a:rPr>
              <a:t> </a:t>
            </a:r>
            <a:r>
              <a:rPr lang="en-US" b="1" dirty="0" err="1">
                <a:latin typeface="Courier New"/>
                <a:ea typeface="+mn-lt"/>
                <a:cs typeface="+mn-lt"/>
              </a:rPr>
              <a:t>ee</a:t>
            </a:r>
            <a:r>
              <a:rPr lang="en-US" b="1" dirty="0">
                <a:latin typeface="Courier New"/>
                <a:ea typeface="+mn-lt"/>
                <a:cs typeface="+mn-lt"/>
              </a:rPr>
              <a:t> </a:t>
            </a:r>
            <a:r>
              <a:rPr lang="en-US" b="1" dirty="0" err="1">
                <a:latin typeface="Courier New"/>
                <a:ea typeface="+mn-lt"/>
                <a:cs typeface="+mn-lt"/>
              </a:rPr>
              <a:t>inefromthe</a:t>
            </a:r>
            <a:r>
              <a:rPr lang="en-US" b="1" dirty="0" err="1">
                <a:latin typeface="Courier New"/>
                <a:ea typeface="+mn-lt"/>
                <a:cs typeface="Courier New"/>
              </a:rPr>
              <a:t>tree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dirty="0" err="1">
                <a:latin typeface="Courier New"/>
                <a:ea typeface="+mn-lt"/>
                <a:cs typeface="+mn-lt"/>
              </a:rPr>
              <a:t>throughtheshotfift</a:t>
            </a:r>
            <a:r>
              <a:rPr lang="en-US" b="1" dirty="0">
                <a:latin typeface="Courier New"/>
                <a:ea typeface="+mn-lt"/>
                <a:cs typeface="+mn-lt"/>
              </a:rPr>
              <a:t> </a:t>
            </a:r>
            <a:r>
              <a:rPr lang="en-US" b="1" dirty="0" err="1">
                <a:latin typeface="Courier New"/>
                <a:ea typeface="+mn-lt"/>
                <a:cs typeface="+mn-lt"/>
              </a:rPr>
              <a:t>feetout</a:t>
            </a:r>
            <a:endParaRPr lang="en-US" b="1" err="1">
              <a:latin typeface="Courier New"/>
              <a:cs typeface="Courier New"/>
            </a:endParaRPr>
          </a:p>
        </p:txBody>
      </p:sp>
    </p:spTree>
    <p:extLst>
      <p:ext uri="{BB962C8B-B14F-4D97-AF65-F5344CB8AC3E}">
        <p14:creationId xmlns:p14="http://schemas.microsoft.com/office/powerpoint/2010/main" val="110084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1127342"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1404720" y="762000"/>
            <a:ext cx="1042193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 3‡‡† 305)) 6* ;48 26)4‡. ) 4‡);80 6* ;48 †8¶60 ) )85;</a:t>
            </a:r>
            <a:br>
              <a:rPr lang="en-US" b="1" dirty="0">
                <a:latin typeface="Courier New"/>
                <a:cs typeface="Courier New"/>
              </a:rPr>
            </a:br>
            <a:r>
              <a:rPr lang="en-US" b="1" dirty="0">
                <a:latin typeface="Courier New"/>
                <a:cs typeface="Courier New"/>
              </a:rPr>
              <a:t>A good glass in the bishop's hostel </a:t>
            </a:r>
            <a:r>
              <a:rPr lang="en-US" b="1">
                <a:latin typeface="Courier New"/>
                <a:cs typeface="Courier New"/>
              </a:rPr>
              <a:t>in the devil's seat</a:t>
            </a:r>
            <a:endParaRPr lang="en-US" dirty="0">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 ‡*8 †83(88) 5*† ;46(;88* 96*?;8) *‡(;485); 5*† 2:</a:t>
            </a:r>
            <a:endParaRPr lang="en-US"/>
          </a:p>
          <a:p>
            <a:pPr marL="0" indent="0">
              <a:lnSpc>
                <a:spcPct val="100000"/>
              </a:lnSpc>
              <a:spcBef>
                <a:spcPts val="0"/>
              </a:spcBef>
              <a:buNone/>
            </a:pPr>
            <a:r>
              <a:rPr lang="en-US" b="1" dirty="0">
                <a:latin typeface="Courier New"/>
                <a:ea typeface="+mn-lt"/>
                <a:cs typeface="+mn-lt"/>
              </a:rPr>
              <a:t>forty-one degrees </a:t>
            </a:r>
            <a:r>
              <a:rPr lang="en-US" b="1" dirty="0">
                <a:latin typeface="Courier New"/>
                <a:ea typeface="+mn-lt"/>
                <a:cs typeface="Courier New"/>
              </a:rPr>
              <a:t>and thirteen minutes northeast and by</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*‡(;4 956* 2(5*-4 )8¶8*;4 0692 85); )6†8 )4‡‡; 1(‡9 ;48</a:t>
            </a:r>
            <a:endParaRPr lang="en-US" dirty="0"/>
          </a:p>
          <a:p>
            <a:pPr marL="0" indent="0">
              <a:lnSpc>
                <a:spcPct val="100000"/>
              </a:lnSpc>
              <a:spcBef>
                <a:spcPts val="0"/>
              </a:spcBef>
              <a:buNone/>
            </a:pPr>
            <a:r>
              <a:rPr lang="en-US" b="1" dirty="0">
                <a:latin typeface="Courier New"/>
                <a:ea typeface="+mn-lt"/>
                <a:cs typeface="+mn-lt"/>
              </a:rPr>
              <a:t>north</a:t>
            </a:r>
            <a:r>
              <a:rPr lang="en-US" b="1" dirty="0">
                <a:latin typeface="Courier New"/>
                <a:cs typeface="Courier New"/>
              </a:rPr>
              <a:t> </a:t>
            </a:r>
            <a:r>
              <a:rPr lang="en-US" b="1" dirty="0">
                <a:latin typeface="Courier New"/>
                <a:ea typeface="+mn-lt"/>
                <a:cs typeface="+mn-lt"/>
              </a:rPr>
              <a:t>main branch seventh</a:t>
            </a:r>
            <a:r>
              <a:rPr lang="en-US" b="1" dirty="0">
                <a:latin typeface="Courier New"/>
                <a:cs typeface="Courier New"/>
              </a:rPr>
              <a:t> limb east side shoot from the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 8:8 ‡1 ;48 †85;4 ) 485† 5 288 06*8 1(‡9 ;48 ;(88</a:t>
            </a:r>
            <a:endParaRPr lang="en-US" dirty="0"/>
          </a:p>
          <a:p>
            <a:pPr marL="0" indent="0">
              <a:lnSpc>
                <a:spcPct val="100000"/>
              </a:lnSpc>
              <a:spcBef>
                <a:spcPts val="0"/>
              </a:spcBef>
              <a:buNone/>
            </a:pPr>
            <a:r>
              <a:rPr lang="en-US" b="1" dirty="0">
                <a:latin typeface="Courier New"/>
                <a:ea typeface="+mn-lt"/>
                <a:cs typeface="+mn-lt"/>
              </a:rPr>
              <a:t>left eye of the death's-head a bee line from the </a:t>
            </a:r>
            <a:r>
              <a:rPr lang="en-US" b="1" dirty="0">
                <a:latin typeface="Courier New"/>
                <a:ea typeface="+mn-lt"/>
                <a:cs typeface="Courier New"/>
              </a:rPr>
              <a:t>tree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 ;48 )4‡; 161;: 188; ‡?;</a:t>
            </a:r>
            <a:endParaRPr lang="en-US" dirty="0"/>
          </a:p>
          <a:p>
            <a:pPr marL="0" indent="0">
              <a:lnSpc>
                <a:spcPct val="100000"/>
              </a:lnSpc>
              <a:spcBef>
                <a:spcPts val="0"/>
              </a:spcBef>
              <a:buNone/>
            </a:pPr>
            <a:r>
              <a:rPr lang="en-US" b="1" dirty="0">
                <a:latin typeface="Courier New"/>
                <a:ea typeface="+mn-lt"/>
                <a:cs typeface="+mn-lt"/>
              </a:rPr>
              <a:t>through the shot fifty feet out</a:t>
            </a:r>
            <a:endParaRPr lang="en-US" b="1" dirty="0">
              <a:latin typeface="Courier New"/>
              <a:cs typeface="Courier New"/>
            </a:endParaRPr>
          </a:p>
        </p:txBody>
      </p:sp>
    </p:spTree>
    <p:extLst>
      <p:ext uri="{BB962C8B-B14F-4D97-AF65-F5344CB8AC3E}">
        <p14:creationId xmlns:p14="http://schemas.microsoft.com/office/powerpoint/2010/main" val="216646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C6A66B6-4384-D8DA-2DCE-5A597C568D28}"/>
              </a:ext>
            </a:extLst>
          </p:cNvPr>
          <p:cNvSpPr>
            <a:spLocks noGrp="1"/>
          </p:cNvSpPr>
          <p:nvPr>
            <p:ph type="title"/>
          </p:nvPr>
        </p:nvSpPr>
        <p:spPr>
          <a:xfrm>
            <a:off x="841246" y="978619"/>
            <a:ext cx="5991244" cy="1106424"/>
          </a:xfrm>
        </p:spPr>
        <p:txBody>
          <a:bodyPr>
            <a:normAutofit/>
          </a:bodyPr>
          <a:lstStyle/>
          <a:p>
            <a:r>
              <a:rPr lang="fr-FR" sz="3200"/>
              <a:t>Jules Verne (1828-1905)</a:t>
            </a:r>
          </a:p>
        </p:txBody>
      </p:sp>
      <p:sp>
        <p:nvSpPr>
          <p:cNvPr id="19" name="Rectangle 1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7224F91-2D00-A4BE-89CF-E4BCD50D63E5}"/>
              </a:ext>
            </a:extLst>
          </p:cNvPr>
          <p:cNvSpPr>
            <a:spLocks noGrp="1"/>
          </p:cNvSpPr>
          <p:nvPr>
            <p:ph idx="1"/>
          </p:nvPr>
        </p:nvSpPr>
        <p:spPr>
          <a:xfrm>
            <a:off x="841247" y="2388167"/>
            <a:ext cx="6216005" cy="3733883"/>
          </a:xfrm>
        </p:spPr>
        <p:txBody>
          <a:bodyPr vert="horz" lIns="91440" tIns="45720" rIns="91440" bIns="45720" rtlCol="0" anchor="t">
            <a:noAutofit/>
          </a:bodyPr>
          <a:lstStyle/>
          <a:p>
            <a:r>
              <a:rPr lang="fr-FR" b="1" dirty="0">
                <a:latin typeface="Verdana"/>
                <a:ea typeface="Verdana"/>
              </a:rPr>
              <a:t>La Jangada</a:t>
            </a:r>
            <a:r>
              <a:rPr lang="fr-FR" dirty="0">
                <a:latin typeface="Verdana"/>
                <a:ea typeface="Verdana"/>
              </a:rPr>
              <a:t>, deuxième partie, </a:t>
            </a:r>
            <a:br>
              <a:rPr lang="fr-FR" dirty="0">
                <a:latin typeface="Verdana"/>
                <a:ea typeface="Verdana"/>
              </a:rPr>
            </a:br>
            <a:r>
              <a:rPr lang="fr-FR" dirty="0">
                <a:latin typeface="Verdana"/>
                <a:ea typeface="Verdana"/>
              </a:rPr>
              <a:t>chapitres XII-XIX</a:t>
            </a:r>
            <a:endParaRPr lang="fr-FR" dirty="0"/>
          </a:p>
          <a:p>
            <a:r>
              <a:rPr lang="fr-FR" b="1" dirty="0">
                <a:latin typeface="Verdana"/>
                <a:ea typeface="Verdana"/>
              </a:rPr>
              <a:t>Mathias </a:t>
            </a:r>
            <a:r>
              <a:rPr lang="fr-FR" b="1" err="1">
                <a:latin typeface="Verdana"/>
                <a:ea typeface="Verdana"/>
              </a:rPr>
              <a:t>Sandorf</a:t>
            </a:r>
            <a:r>
              <a:rPr lang="fr-FR" dirty="0">
                <a:latin typeface="Verdana"/>
                <a:ea typeface="Verdana"/>
              </a:rPr>
              <a:t>, première partie, </a:t>
            </a:r>
            <a:br>
              <a:rPr lang="fr-FR" dirty="0">
                <a:latin typeface="Verdana"/>
                <a:ea typeface="Verdana"/>
              </a:rPr>
            </a:br>
            <a:r>
              <a:rPr lang="fr-FR" dirty="0">
                <a:latin typeface="Verdana"/>
                <a:ea typeface="Verdana"/>
              </a:rPr>
              <a:t>chapitre IV</a:t>
            </a:r>
          </a:p>
          <a:p>
            <a:r>
              <a:rPr lang="fr-FR" b="1" dirty="0">
                <a:latin typeface="Verdana"/>
                <a:ea typeface="Verdana"/>
              </a:rPr>
              <a:t>Voyage au centre de la Terre</a:t>
            </a:r>
            <a:r>
              <a:rPr lang="fr-FR" dirty="0">
                <a:latin typeface="Verdana"/>
                <a:ea typeface="Verdana"/>
              </a:rPr>
              <a:t>, </a:t>
            </a:r>
            <a:br>
              <a:rPr lang="fr-FR" dirty="0">
                <a:latin typeface="Verdana"/>
                <a:ea typeface="Verdana"/>
              </a:rPr>
            </a:br>
            <a:r>
              <a:rPr lang="fr-FR" dirty="0">
                <a:latin typeface="Verdana"/>
                <a:ea typeface="Verdana"/>
              </a:rPr>
              <a:t>chapitres II à V</a:t>
            </a:r>
          </a:p>
          <a:p>
            <a:r>
              <a:rPr lang="fr-FR" b="1" dirty="0">
                <a:latin typeface="Verdana"/>
                <a:ea typeface="Verdana"/>
              </a:rPr>
              <a:t>Les enfants du capitaine Grant</a:t>
            </a:r>
            <a:r>
              <a:rPr lang="fr-FR" dirty="0">
                <a:latin typeface="Verdana"/>
                <a:ea typeface="Verdana"/>
              </a:rPr>
              <a:t>, première partie, chapitre II</a:t>
            </a:r>
          </a:p>
        </p:txBody>
      </p:sp>
      <p:pic>
        <p:nvPicPr>
          <p:cNvPr id="5" name="Image 4" descr="Une image contenant portrait, Visage humain, habits, homme&#10;&#10;Description générée automatiquement">
            <a:extLst>
              <a:ext uri="{FF2B5EF4-FFF2-40B4-BE49-F238E27FC236}">
                <a16:creationId xmlns:a16="http://schemas.microsoft.com/office/drawing/2014/main" id="{52AD6978-2595-6E28-38FE-30757818658A}"/>
              </a:ext>
            </a:extLst>
          </p:cNvPr>
          <p:cNvPicPr>
            <a:picLocks noChangeAspect="1"/>
          </p:cNvPicPr>
          <p:nvPr/>
        </p:nvPicPr>
        <p:blipFill>
          <a:blip r:embed="rId2"/>
          <a:stretch>
            <a:fillRect/>
          </a:stretch>
        </p:blipFill>
        <p:spPr>
          <a:xfrm>
            <a:off x="7765948" y="630936"/>
            <a:ext cx="3925388" cy="5495544"/>
          </a:xfrm>
          <a:prstGeom prst="rect">
            <a:avLst/>
          </a:prstGeom>
        </p:spPr>
      </p:pic>
    </p:spTree>
    <p:extLst>
      <p:ext uri="{BB962C8B-B14F-4D97-AF65-F5344CB8AC3E}">
        <p14:creationId xmlns:p14="http://schemas.microsoft.com/office/powerpoint/2010/main" val="145355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89C04A-3B2E-5D85-2E3D-A9382D6170DE}"/>
              </a:ext>
            </a:extLst>
          </p:cNvPr>
          <p:cNvSpPr>
            <a:spLocks noGrp="1"/>
          </p:cNvSpPr>
          <p:nvPr>
            <p:ph type="title"/>
          </p:nvPr>
        </p:nvSpPr>
        <p:spPr>
          <a:xfrm>
            <a:off x="5080216" y="1076324"/>
            <a:ext cx="6272784" cy="1535051"/>
          </a:xfrm>
        </p:spPr>
        <p:txBody>
          <a:bodyPr anchor="b">
            <a:normAutofit/>
          </a:bodyPr>
          <a:lstStyle/>
          <a:p>
            <a:r>
              <a:rPr lang="fr-FR" sz="5200" dirty="0"/>
              <a:t>La Jangada </a:t>
            </a:r>
            <a:br>
              <a:rPr lang="fr-FR" sz="5200" dirty="0"/>
            </a:br>
            <a:r>
              <a:rPr lang="fr-FR" sz="5200" dirty="0"/>
              <a:t>(1881)</a:t>
            </a:r>
          </a:p>
        </p:txBody>
      </p:sp>
      <p:pic>
        <p:nvPicPr>
          <p:cNvPr id="5" name="Image 4" descr="Une image contenant texte, dessin, peinture, croquis&#10;&#10;Description générée automatiquement">
            <a:extLst>
              <a:ext uri="{FF2B5EF4-FFF2-40B4-BE49-F238E27FC236}">
                <a16:creationId xmlns:a16="http://schemas.microsoft.com/office/drawing/2014/main" id="{963C0631-A7BF-214F-DE85-FE20BB2A7765}"/>
              </a:ext>
            </a:extLst>
          </p:cNvPr>
          <p:cNvPicPr>
            <a:picLocks noChangeAspect="1"/>
          </p:cNvPicPr>
          <p:nvPr/>
        </p:nvPicPr>
        <p:blipFill rotWithShape="1">
          <a:blip r:embed="rId2"/>
          <a:srcRect t="1057" r="-1" b="-1"/>
          <a:stretch/>
        </p:blipFill>
        <p:spPr>
          <a:xfrm>
            <a:off x="20" y="10"/>
            <a:ext cx="4505305" cy="6857990"/>
          </a:xfrm>
          <a:prstGeom prst="rect">
            <a:avLst/>
          </a:prstGeom>
        </p:spPr>
      </p:pic>
      <p:sp>
        <p:nvSpPr>
          <p:cNvPr id="2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3EA75F48-904B-8D0A-6DBD-DB541745255D}"/>
              </a:ext>
            </a:extLst>
          </p:cNvPr>
          <p:cNvSpPr>
            <a:spLocks noGrp="1"/>
          </p:cNvSpPr>
          <p:nvPr>
            <p:ph idx="1"/>
          </p:nvPr>
        </p:nvSpPr>
        <p:spPr>
          <a:xfrm>
            <a:off x="5104103" y="3351788"/>
            <a:ext cx="6250373" cy="3173068"/>
          </a:xfrm>
        </p:spPr>
        <p:txBody>
          <a:bodyPr vert="horz" lIns="91440" tIns="45720" rIns="91440" bIns="45720" rtlCol="0" anchor="t">
            <a:noAutofit/>
          </a:bodyPr>
          <a:lstStyle/>
          <a:p>
            <a:r>
              <a:rPr lang="fr-FR" dirty="0">
                <a:latin typeface="Verdana"/>
                <a:ea typeface="Verdana"/>
              </a:rPr>
              <a:t>Le chiffre utilisé est le </a:t>
            </a:r>
            <a:r>
              <a:rPr lang="fr-FR" dirty="0">
                <a:solidFill>
                  <a:srgbClr val="FF0000"/>
                </a:solidFill>
                <a:latin typeface="Verdana"/>
                <a:ea typeface="Verdana"/>
              </a:rPr>
              <a:t>chiffre de </a:t>
            </a:r>
            <a:r>
              <a:rPr lang="fr-FR" err="1">
                <a:solidFill>
                  <a:srgbClr val="FF0000"/>
                </a:solidFill>
                <a:latin typeface="Verdana"/>
                <a:ea typeface="Verdana"/>
              </a:rPr>
              <a:t>Gronsfeld</a:t>
            </a:r>
            <a:r>
              <a:rPr lang="fr-FR" dirty="0">
                <a:latin typeface="Verdana"/>
                <a:ea typeface="Verdana"/>
              </a:rPr>
              <a:t> (une variante du </a:t>
            </a:r>
            <a:r>
              <a:rPr lang="fr-FR" dirty="0">
                <a:solidFill>
                  <a:srgbClr val="FF0000"/>
                </a:solidFill>
                <a:latin typeface="Verdana"/>
                <a:ea typeface="Verdana"/>
              </a:rPr>
              <a:t>chiffre de Vigenère</a:t>
            </a:r>
            <a:r>
              <a:rPr lang="fr-FR" dirty="0">
                <a:latin typeface="Verdana"/>
                <a:ea typeface="Verdana"/>
              </a:rPr>
              <a:t>).</a:t>
            </a:r>
            <a:endParaRPr lang="fr-FR" dirty="0"/>
          </a:p>
          <a:p>
            <a:r>
              <a:rPr lang="fr-FR" dirty="0">
                <a:latin typeface="Verdana"/>
                <a:ea typeface="Verdana"/>
              </a:rPr>
              <a:t>C'est une </a:t>
            </a:r>
            <a:r>
              <a:rPr lang="fr-FR" b="1" dirty="0">
                <a:solidFill>
                  <a:srgbClr val="FF0000"/>
                </a:solidFill>
                <a:latin typeface="Verdana"/>
                <a:ea typeface="Verdana"/>
              </a:rPr>
              <a:t>substitution </a:t>
            </a:r>
            <a:r>
              <a:rPr lang="fr-FR" b="1" err="1">
                <a:solidFill>
                  <a:srgbClr val="FF0000"/>
                </a:solidFill>
                <a:latin typeface="Verdana"/>
                <a:ea typeface="Verdana"/>
              </a:rPr>
              <a:t>polyalphabétique</a:t>
            </a:r>
            <a:r>
              <a:rPr lang="fr-FR" dirty="0">
                <a:latin typeface="Verdana"/>
                <a:ea typeface="Verdana"/>
              </a:rPr>
              <a:t>.</a:t>
            </a:r>
          </a:p>
          <a:p>
            <a:r>
              <a:rPr lang="fr-FR" dirty="0">
                <a:latin typeface="Verdana"/>
                <a:ea typeface="Verdana"/>
              </a:rPr>
              <a:t>Jules Verne utilise la technique du </a:t>
            </a:r>
            <a:r>
              <a:rPr lang="fr-FR" b="1" dirty="0">
                <a:latin typeface="Verdana"/>
                <a:ea typeface="Verdana"/>
              </a:rPr>
              <a:t>mot probable</a:t>
            </a:r>
            <a:r>
              <a:rPr lang="fr-FR" dirty="0">
                <a:latin typeface="Verdana"/>
                <a:ea typeface="Verdana"/>
              </a:rPr>
              <a:t> pour le décrypter.</a:t>
            </a:r>
          </a:p>
        </p:txBody>
      </p:sp>
    </p:spTree>
    <p:extLst>
      <p:ext uri="{BB962C8B-B14F-4D97-AF65-F5344CB8AC3E}">
        <p14:creationId xmlns:p14="http://schemas.microsoft.com/office/powerpoint/2010/main" val="268988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499D672-0937-6B05-AE6B-D691A1BC0348}"/>
              </a:ext>
            </a:extLst>
          </p:cNvPr>
          <p:cNvSpPr>
            <a:spLocks noGrp="1"/>
          </p:cNvSpPr>
          <p:nvPr>
            <p:ph type="title"/>
          </p:nvPr>
        </p:nvSpPr>
        <p:spPr>
          <a:xfrm>
            <a:off x="841248" y="256032"/>
            <a:ext cx="10506456" cy="1014984"/>
          </a:xfrm>
        </p:spPr>
        <p:txBody>
          <a:bodyPr anchor="b">
            <a:normAutofit/>
          </a:bodyPr>
          <a:lstStyle/>
          <a:p>
            <a:r>
              <a:rPr lang="fr-FR" sz="5400" dirty="0">
                <a:latin typeface="Neue Haas Grotesk Text Pro"/>
                <a:ea typeface="Verdana"/>
              </a:rPr>
              <a:t>Sommaire</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61610EE1-6073-8299-2004-EC3D6CE28AFD}"/>
              </a:ext>
            </a:extLst>
          </p:cNvPr>
          <p:cNvSpPr>
            <a:spLocks/>
          </p:cNvSpPr>
          <p:nvPr/>
        </p:nvSpPr>
        <p:spPr>
          <a:xfrm>
            <a:off x="838200" y="2441662"/>
            <a:ext cx="10515600" cy="1512791"/>
          </a:xfrm>
          <a:prstGeom prst="rect">
            <a:avLst/>
          </a:prstGeom>
        </p:spPr>
        <p:txBody>
          <a:bodyPr vert="horz" lIns="91440" tIns="45720" rIns="91440" bIns="45720" rtlCol="0" anchor="t">
            <a:noAutofit/>
          </a:bodyPr>
          <a:lstStyle/>
          <a:p>
            <a:pPr defTabSz="470916">
              <a:spcAft>
                <a:spcPts val="600"/>
              </a:spcAft>
            </a:pPr>
            <a:r>
              <a:rPr lang="fr-FR" sz="3200" b="1" kern="1200" dirty="0">
                <a:latin typeface="Verdana"/>
                <a:ea typeface="Verdana"/>
                <a:cs typeface="+mn-cs"/>
              </a:rPr>
              <a:t>Première partie</a:t>
            </a:r>
            <a:endParaRPr lang="fr-FR" sz="3200" b="1" kern="1200" dirty="0">
              <a:latin typeface="Verdana"/>
              <a:ea typeface="Verdana"/>
            </a:endParaRPr>
          </a:p>
          <a:p>
            <a:pPr defTabSz="470916">
              <a:spcAft>
                <a:spcPts val="600"/>
              </a:spcAft>
            </a:pPr>
            <a:r>
              <a:rPr lang="fr-FR" sz="3200" dirty="0">
                <a:latin typeface="Verdana"/>
                <a:ea typeface="Verdana"/>
              </a:rPr>
              <a:t>10 exemples</a:t>
            </a:r>
            <a:r>
              <a:rPr lang="fr-FR" sz="3200" kern="1200" dirty="0">
                <a:latin typeface="Verdana"/>
                <a:ea typeface="Verdana"/>
                <a:cs typeface="+mn-cs"/>
              </a:rPr>
              <a:t> de </a:t>
            </a:r>
            <a:r>
              <a:rPr lang="fr-FR" sz="3200" dirty="0">
                <a:latin typeface="Verdana"/>
                <a:ea typeface="Verdana"/>
              </a:rPr>
              <a:t>cryptologie</a:t>
            </a:r>
            <a:r>
              <a:rPr lang="fr-FR" sz="3200" kern="1200" dirty="0">
                <a:latin typeface="Verdana"/>
                <a:ea typeface="Verdana"/>
                <a:cs typeface="+mn-cs"/>
              </a:rPr>
              <a:t> dans la littérature</a:t>
            </a:r>
            <a:endParaRPr lang="fr-FR" sz="3200" kern="1200" dirty="0">
              <a:latin typeface="Verdana"/>
              <a:ea typeface="Verdana"/>
            </a:endParaRPr>
          </a:p>
          <a:p>
            <a:pPr>
              <a:spcAft>
                <a:spcPts val="600"/>
              </a:spcAft>
            </a:pPr>
            <a:endParaRPr lang="fr-FR"/>
          </a:p>
        </p:txBody>
      </p:sp>
      <p:sp>
        <p:nvSpPr>
          <p:cNvPr id="4" name="ZoneTexte 3">
            <a:extLst>
              <a:ext uri="{FF2B5EF4-FFF2-40B4-BE49-F238E27FC236}">
                <a16:creationId xmlns:a16="http://schemas.microsoft.com/office/drawing/2014/main" id="{28DDA087-FD9C-1E28-5B87-95520E2DB448}"/>
              </a:ext>
            </a:extLst>
          </p:cNvPr>
          <p:cNvSpPr txBox="1"/>
          <p:nvPr/>
        </p:nvSpPr>
        <p:spPr>
          <a:xfrm>
            <a:off x="840983" y="4521423"/>
            <a:ext cx="9016400" cy="12964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70916">
              <a:lnSpc>
                <a:spcPct val="110000"/>
              </a:lnSpc>
              <a:spcBef>
                <a:spcPts val="1030"/>
              </a:spcBef>
            </a:pPr>
            <a:r>
              <a:rPr lang="fr-FR" sz="3200" b="1" kern="1200" dirty="0">
                <a:latin typeface="Verdana"/>
                <a:ea typeface="Verdana"/>
                <a:cs typeface="Arial"/>
              </a:rPr>
              <a:t>Seconde partie</a:t>
            </a:r>
            <a:endParaRPr lang="fr-FR" sz="3200" b="1" kern="1200">
              <a:latin typeface="Verdana"/>
              <a:ea typeface="Verdana"/>
            </a:endParaRPr>
          </a:p>
          <a:p>
            <a:pPr defTabSz="470916">
              <a:lnSpc>
                <a:spcPct val="110000"/>
              </a:lnSpc>
              <a:spcBef>
                <a:spcPts val="1030"/>
              </a:spcBef>
            </a:pPr>
            <a:r>
              <a:rPr lang="fr-FR" sz="3200" i="1" kern="1200" dirty="0">
                <a:latin typeface="Verdana"/>
                <a:ea typeface="Verdana"/>
                <a:cs typeface="Arial"/>
              </a:rPr>
              <a:t>Les 9 couronnes</a:t>
            </a:r>
            <a:endParaRPr lang="fr-FR" sz="3200" i="1" dirty="0">
              <a:latin typeface="Verdana"/>
              <a:ea typeface="Verdana"/>
            </a:endParaRPr>
          </a:p>
        </p:txBody>
      </p:sp>
    </p:spTree>
    <p:extLst>
      <p:ext uri="{BB962C8B-B14F-4D97-AF65-F5344CB8AC3E}">
        <p14:creationId xmlns:p14="http://schemas.microsoft.com/office/powerpoint/2010/main" val="3825968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DEBF8B-1DD8-32E4-9D84-29B53C9ED622}"/>
              </a:ext>
            </a:extLst>
          </p:cNvPr>
          <p:cNvSpPr>
            <a:spLocks noGrp="1"/>
          </p:cNvSpPr>
          <p:nvPr>
            <p:ph type="title"/>
          </p:nvPr>
        </p:nvSpPr>
        <p:spPr/>
        <p:txBody>
          <a:bodyPr/>
          <a:lstStyle/>
          <a:p>
            <a:r>
              <a:rPr lang="fr-FR" dirty="0"/>
              <a:t>La Jangada : le cryptogramme</a:t>
            </a:r>
          </a:p>
        </p:txBody>
      </p:sp>
      <p:sp>
        <p:nvSpPr>
          <p:cNvPr id="3" name="Espace réservé du contenu 2">
            <a:extLst>
              <a:ext uri="{FF2B5EF4-FFF2-40B4-BE49-F238E27FC236}">
                <a16:creationId xmlns:a16="http://schemas.microsoft.com/office/drawing/2014/main" id="{F9DE90BC-D655-8F94-A594-EAEFEEFB3DE5}"/>
              </a:ext>
            </a:extLst>
          </p:cNvPr>
          <p:cNvSpPr>
            <a:spLocks noGrp="1"/>
          </p:cNvSpPr>
          <p:nvPr>
            <p:ph idx="1"/>
          </p:nvPr>
        </p:nvSpPr>
        <p:spPr/>
        <p:txBody>
          <a:bodyPr vert="horz" lIns="91440" tIns="45720" rIns="91440" bIns="45720" rtlCol="0" anchor="t">
            <a:noAutofit/>
          </a:bodyPr>
          <a:lstStyle/>
          <a:p>
            <a:pPr marL="0" indent="0">
              <a:buNone/>
            </a:pPr>
            <a:r>
              <a:rPr lang="fr-FR" sz="3200" i="1" dirty="0">
                <a:latin typeface="Verdana"/>
                <a:ea typeface="Verdana"/>
              </a:rPr>
              <a:t>Phyjslyddqfdzxgasgzzqqehxgkfndrxujugiocytdxvksbxhhuypohdvyrymhuhpuydkjoxphetozsletnpmvffovpdpajxhyynojyggaymeqynfuqlnmvlyfgsuzmqiztlbqgyugsqeubvnrcredgruzblrmxyuhqhpzdrrgcrohepqxufivvrplphonthvddqfhqsntzhhhnfepmqkyuuexktogzgkyuumfvijdqdpzjqsykrplxhxqrymvklohhhotozvdksppsuvjhd.</a:t>
            </a:r>
            <a:endParaRPr lang="fr-FR" sz="3200" dirty="0"/>
          </a:p>
        </p:txBody>
      </p:sp>
    </p:spTree>
    <p:extLst>
      <p:ext uri="{BB962C8B-B14F-4D97-AF65-F5344CB8AC3E}">
        <p14:creationId xmlns:p14="http://schemas.microsoft.com/office/powerpoint/2010/main" val="204156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AF1A1-1303-5971-5F23-6B0A8BA89951}"/>
              </a:ext>
            </a:extLst>
          </p:cNvPr>
          <p:cNvSpPr>
            <a:spLocks noGrp="1"/>
          </p:cNvSpPr>
          <p:nvPr>
            <p:ph type="title"/>
          </p:nvPr>
        </p:nvSpPr>
        <p:spPr/>
        <p:txBody>
          <a:bodyPr>
            <a:normAutofit fontScale="90000"/>
          </a:bodyPr>
          <a:lstStyle/>
          <a:p>
            <a:r>
              <a:rPr lang="fr-FR" dirty="0"/>
              <a:t>La Jangada : histogramme des fréquences</a:t>
            </a:r>
          </a:p>
        </p:txBody>
      </p:sp>
      <p:pic>
        <p:nvPicPr>
          <p:cNvPr id="7" name="Espace réservé du contenu 6" descr="Une image contenant texte, ligne, capture d’écran, Tracé&#10;&#10;Description générée automatiquement">
            <a:extLst>
              <a:ext uri="{FF2B5EF4-FFF2-40B4-BE49-F238E27FC236}">
                <a16:creationId xmlns:a16="http://schemas.microsoft.com/office/drawing/2014/main" id="{9C83418E-52BD-EAA9-8163-705D38F63A65}"/>
              </a:ext>
            </a:extLst>
          </p:cNvPr>
          <p:cNvPicPr>
            <a:picLocks noGrp="1" noChangeAspect="1"/>
          </p:cNvPicPr>
          <p:nvPr>
            <p:ph idx="1"/>
          </p:nvPr>
        </p:nvPicPr>
        <p:blipFill>
          <a:blip r:embed="rId2"/>
          <a:stretch>
            <a:fillRect/>
          </a:stretch>
        </p:blipFill>
        <p:spPr>
          <a:xfrm>
            <a:off x="417397" y="2301221"/>
            <a:ext cx="11362763" cy="4070195"/>
          </a:xfrm>
        </p:spPr>
      </p:pic>
      <p:sp>
        <p:nvSpPr>
          <p:cNvPr id="8" name="ZoneTexte 7">
            <a:extLst>
              <a:ext uri="{FF2B5EF4-FFF2-40B4-BE49-F238E27FC236}">
                <a16:creationId xmlns:a16="http://schemas.microsoft.com/office/drawing/2014/main" id="{5E65DDF7-478D-4BD5-FFF1-042626A99B42}"/>
              </a:ext>
            </a:extLst>
          </p:cNvPr>
          <p:cNvSpPr txBox="1"/>
          <p:nvPr/>
        </p:nvSpPr>
        <p:spPr>
          <a:xfrm rot="-540000">
            <a:off x="3709147" y="2630580"/>
            <a:ext cx="7140948"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dirty="0"/>
              <a:t>Substitution </a:t>
            </a:r>
            <a:r>
              <a:rPr lang="fr-FR" sz="3600" b="1" err="1"/>
              <a:t>polyalphabétique</a:t>
            </a:r>
            <a:endParaRPr lang="fr-FR" sz="3600" b="1"/>
          </a:p>
        </p:txBody>
      </p:sp>
    </p:spTree>
    <p:extLst>
      <p:ext uri="{BB962C8B-B14F-4D97-AF65-F5344CB8AC3E}">
        <p14:creationId xmlns:p14="http://schemas.microsoft.com/office/powerpoint/2010/main" val="12807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9C04A-3B2E-5D85-2E3D-A9382D6170DE}"/>
              </a:ext>
            </a:extLst>
          </p:cNvPr>
          <p:cNvSpPr>
            <a:spLocks noGrp="1"/>
          </p:cNvSpPr>
          <p:nvPr>
            <p:ph type="title"/>
          </p:nvPr>
        </p:nvSpPr>
        <p:spPr/>
        <p:txBody>
          <a:bodyPr/>
          <a:lstStyle/>
          <a:p>
            <a:r>
              <a:rPr lang="fr-FR"/>
              <a:t>La Jangada : un mot probable (crib)</a:t>
            </a:r>
          </a:p>
        </p:txBody>
      </p:sp>
      <p:sp>
        <p:nvSpPr>
          <p:cNvPr id="3" name="Espace réservé du contenu 2">
            <a:extLst>
              <a:ext uri="{FF2B5EF4-FFF2-40B4-BE49-F238E27FC236}">
                <a16:creationId xmlns:a16="http://schemas.microsoft.com/office/drawing/2014/main" id="{3EA75F48-904B-8D0A-6DBD-DB541745255D}"/>
              </a:ext>
            </a:extLst>
          </p:cNvPr>
          <p:cNvSpPr>
            <a:spLocks noGrp="1"/>
          </p:cNvSpPr>
          <p:nvPr>
            <p:ph idx="1"/>
          </p:nvPr>
        </p:nvSpPr>
        <p:spPr>
          <a:xfrm>
            <a:off x="536448" y="2478024"/>
            <a:ext cx="11360877" cy="951042"/>
          </a:xfrm>
        </p:spPr>
        <p:txBody>
          <a:bodyPr vert="horz" lIns="91440" tIns="45720" rIns="91440" bIns="45720" rtlCol="0" anchor="t">
            <a:normAutofit/>
          </a:bodyPr>
          <a:lstStyle/>
          <a:p>
            <a:pPr marL="0" indent="0">
              <a:lnSpc>
                <a:spcPct val="100000"/>
              </a:lnSpc>
              <a:spcBef>
                <a:spcPts val="0"/>
              </a:spcBef>
              <a:buNone/>
            </a:pPr>
            <a:r>
              <a:rPr lang="fr-FR" sz="3200" b="1" err="1">
                <a:latin typeface="Courier New"/>
                <a:ea typeface="Verdana"/>
                <a:cs typeface="Courier New"/>
              </a:rPr>
              <a:t>Phyjslyddqfdzxgasgzzqqehxgkfndrxu</a:t>
            </a:r>
            <a:r>
              <a:rPr lang="fr-FR" sz="3200" b="1" dirty="0">
                <a:latin typeface="Courier New"/>
                <a:ea typeface="Verdana"/>
                <a:cs typeface="Courier New"/>
              </a:rPr>
              <a:t>...</a:t>
            </a:r>
            <a:r>
              <a:rPr lang="fr-FR" sz="3200" dirty="0">
                <a:latin typeface="Courier New"/>
                <a:ea typeface="Verdana"/>
                <a:cs typeface="Courier New"/>
              </a:rPr>
              <a:t> </a:t>
            </a:r>
            <a:r>
              <a:rPr lang="fr-FR" sz="2000" dirty="0">
                <a:latin typeface="Courier New"/>
                <a:ea typeface="Verdana"/>
                <a:cs typeface="Courier New"/>
              </a:rPr>
              <a:t>               </a:t>
            </a:r>
            <a:endParaRPr lang="fr-FR" sz="2000">
              <a:latin typeface="Courier New"/>
              <a:ea typeface="Verdana"/>
              <a:cs typeface="Courier New"/>
            </a:endParaRPr>
          </a:p>
        </p:txBody>
      </p:sp>
      <p:sp>
        <p:nvSpPr>
          <p:cNvPr id="4" name="ZoneTexte 3">
            <a:extLst>
              <a:ext uri="{FF2B5EF4-FFF2-40B4-BE49-F238E27FC236}">
                <a16:creationId xmlns:a16="http://schemas.microsoft.com/office/drawing/2014/main" id="{107D36F7-84C0-77DB-A35A-DCA2B6503EA0}"/>
              </a:ext>
            </a:extLst>
          </p:cNvPr>
          <p:cNvSpPr txBox="1"/>
          <p:nvPr/>
        </p:nvSpPr>
        <p:spPr>
          <a:xfrm>
            <a:off x="9443907" y="4943791"/>
            <a:ext cx="1835864"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latin typeface="Courier New"/>
                <a:cs typeface="Courier New"/>
              </a:rPr>
              <a:t>Ortega</a:t>
            </a:r>
            <a:endParaRPr lang="en-US" sz="3200">
              <a:latin typeface="Courier New"/>
              <a:cs typeface="Courier New"/>
            </a:endParaRPr>
          </a:p>
          <a:p>
            <a:r>
              <a:rPr lang="fr-FR" sz="3200" b="1" dirty="0">
                <a:latin typeface="Courier New"/>
                <a:cs typeface="Courier New"/>
              </a:rPr>
              <a:t>432513</a:t>
            </a:r>
            <a:endParaRPr lang="fr-FR" sz="3200" dirty="0">
              <a:latin typeface="Courier New"/>
              <a:cs typeface="Courier New"/>
            </a:endParaRPr>
          </a:p>
          <a:p>
            <a:pPr algn="l"/>
            <a:endParaRPr lang="fr-FR" dirty="0"/>
          </a:p>
        </p:txBody>
      </p:sp>
      <p:sp>
        <p:nvSpPr>
          <p:cNvPr id="5" name="ZoneTexte 4">
            <a:extLst>
              <a:ext uri="{FF2B5EF4-FFF2-40B4-BE49-F238E27FC236}">
                <a16:creationId xmlns:a16="http://schemas.microsoft.com/office/drawing/2014/main" id="{46EB01A7-1A5C-707B-7450-48A373DF3E2A}"/>
              </a:ext>
            </a:extLst>
          </p:cNvPr>
          <p:cNvSpPr txBox="1"/>
          <p:nvPr/>
        </p:nvSpPr>
        <p:spPr>
          <a:xfrm>
            <a:off x="3566583" y="4360333"/>
            <a:ext cx="86254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latin typeface="Courier New"/>
                <a:cs typeface="Courier New"/>
              </a:rPr>
              <a:t>...</a:t>
            </a:r>
            <a:r>
              <a:rPr lang="fr-FR" sz="3200" b="1" dirty="0" err="1">
                <a:latin typeface="Courier New"/>
                <a:cs typeface="Courier New"/>
              </a:rPr>
              <a:t>qrymvklohhhotozvdksppsuvjhd</a:t>
            </a:r>
            <a:endParaRPr lang="fr-FR" sz="3200" dirty="0" err="1">
              <a:latin typeface="Courier New"/>
              <a:cs typeface="Courier New"/>
            </a:endParaRPr>
          </a:p>
        </p:txBody>
      </p:sp>
    </p:spTree>
    <p:extLst>
      <p:ext uri="{BB962C8B-B14F-4D97-AF65-F5344CB8AC3E}">
        <p14:creationId xmlns:p14="http://schemas.microsoft.com/office/powerpoint/2010/main" val="8703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9C04A-3B2E-5D85-2E3D-A9382D6170DE}"/>
              </a:ext>
            </a:extLst>
          </p:cNvPr>
          <p:cNvSpPr>
            <a:spLocks noGrp="1"/>
          </p:cNvSpPr>
          <p:nvPr>
            <p:ph type="title"/>
          </p:nvPr>
        </p:nvSpPr>
        <p:spPr/>
        <p:txBody>
          <a:bodyPr/>
          <a:lstStyle/>
          <a:p>
            <a:r>
              <a:rPr lang="fr-FR"/>
              <a:t>La Jangada : décryptement </a:t>
            </a:r>
          </a:p>
        </p:txBody>
      </p:sp>
      <p:sp>
        <p:nvSpPr>
          <p:cNvPr id="3" name="Espace réservé du contenu 2">
            <a:extLst>
              <a:ext uri="{FF2B5EF4-FFF2-40B4-BE49-F238E27FC236}">
                <a16:creationId xmlns:a16="http://schemas.microsoft.com/office/drawing/2014/main" id="{3EA75F48-904B-8D0A-6DBD-DB541745255D}"/>
              </a:ext>
            </a:extLst>
          </p:cNvPr>
          <p:cNvSpPr>
            <a:spLocks noGrp="1"/>
          </p:cNvSpPr>
          <p:nvPr>
            <p:ph idx="1"/>
          </p:nvPr>
        </p:nvSpPr>
        <p:spPr>
          <a:xfrm>
            <a:off x="536448" y="2308691"/>
            <a:ext cx="9609519" cy="1725312"/>
          </a:xfrm>
        </p:spPr>
        <p:txBody>
          <a:bodyPr vert="horz" lIns="91440" tIns="45720" rIns="91440" bIns="45720" rtlCol="0" anchor="t">
            <a:normAutofit/>
          </a:bodyPr>
          <a:lstStyle/>
          <a:p>
            <a:pPr marL="0" indent="0">
              <a:spcBef>
                <a:spcPts val="0"/>
              </a:spcBef>
              <a:buNone/>
            </a:pPr>
            <a:r>
              <a:rPr lang="fr-FR" sz="3200" b="1" err="1">
                <a:latin typeface="Courier New"/>
                <a:ea typeface="Verdana"/>
                <a:cs typeface="Courier New"/>
              </a:rPr>
              <a:t>Phyjslyddqfdzxgasgzzqqehxgkfndrxu</a:t>
            </a:r>
            <a:endParaRPr lang="fr-FR" sz="3200" b="1">
              <a:latin typeface="Courier New"/>
              <a:ea typeface="Verdana"/>
              <a:cs typeface="Courier New"/>
            </a:endParaRPr>
          </a:p>
          <a:p>
            <a:pPr marL="0" indent="0">
              <a:spcBef>
                <a:spcPts val="0"/>
              </a:spcBef>
              <a:buNone/>
            </a:pPr>
            <a:r>
              <a:rPr lang="fr-FR" sz="3200" b="1" err="1">
                <a:latin typeface="Courier New"/>
                <a:ea typeface="Verdana"/>
                <a:cs typeface="Courier New"/>
              </a:rPr>
              <a:t>Le</a:t>
            </a:r>
            <a:r>
              <a:rPr lang="fr-FR" sz="3200" b="1" err="1">
                <a:solidFill>
                  <a:srgbClr val="FF0000"/>
                </a:solidFill>
                <a:latin typeface="Courier New"/>
                <a:ea typeface="Verdana"/>
                <a:cs typeface="Courier New"/>
              </a:rPr>
              <a:t>w</a:t>
            </a:r>
            <a:r>
              <a:rPr lang="fr-FR" sz="3200" b="1" err="1">
                <a:latin typeface="Courier New"/>
                <a:ea typeface="Verdana"/>
                <a:cs typeface="Courier New"/>
              </a:rPr>
              <a:t>eri</a:t>
            </a:r>
            <a:r>
              <a:rPr lang="fr-FR" sz="3200" b="1" err="1">
                <a:solidFill>
                  <a:srgbClr val="FF0000"/>
                </a:solidFill>
                <a:latin typeface="Courier New"/>
                <a:ea typeface="Verdana"/>
                <a:cs typeface="Courier New"/>
              </a:rPr>
              <a:t>u</a:t>
            </a:r>
            <a:r>
              <a:rPr lang="fr-FR" sz="3200" b="1" err="1">
                <a:latin typeface="Courier New"/>
                <a:ea typeface="Verdana"/>
                <a:cs typeface="Courier New"/>
              </a:rPr>
              <a:t>ablea</a:t>
            </a:r>
            <a:r>
              <a:rPr lang="fr-FR" sz="3200" b="1" err="1">
                <a:solidFill>
                  <a:srgbClr val="FF0000"/>
                </a:solidFill>
                <a:latin typeface="Courier New"/>
                <a:ea typeface="Verdana"/>
                <a:cs typeface="Courier New"/>
              </a:rPr>
              <a:t>vu</a:t>
            </a:r>
            <a:r>
              <a:rPr lang="fr-FR" sz="3200" b="1" err="1">
                <a:latin typeface="Courier New"/>
                <a:ea typeface="Verdana"/>
                <a:cs typeface="Courier New"/>
              </a:rPr>
              <a:t>e</a:t>
            </a:r>
            <a:r>
              <a:rPr lang="fr-FR" sz="3200" b="1" err="1">
                <a:solidFill>
                  <a:srgbClr val="FF0000"/>
                </a:solidFill>
                <a:latin typeface="Courier New"/>
                <a:ea typeface="Verdana"/>
                <a:cs typeface="Courier New"/>
              </a:rPr>
              <a:t>v</a:t>
            </a:r>
            <a:r>
              <a:rPr lang="fr-FR" sz="3200" b="1" err="1">
                <a:latin typeface="Courier New"/>
                <a:ea typeface="Verdana"/>
                <a:cs typeface="Courier New"/>
              </a:rPr>
              <a:t>rd</a:t>
            </a:r>
            <a:r>
              <a:rPr lang="fr-FR" sz="3200" b="1" err="1">
                <a:solidFill>
                  <a:srgbClr val="FF0000"/>
                </a:solidFill>
                <a:latin typeface="Courier New"/>
                <a:ea typeface="Verdana"/>
                <a:cs typeface="Courier New"/>
              </a:rPr>
              <a:t>vw</a:t>
            </a:r>
            <a:r>
              <a:rPr lang="fr-FR" sz="3200" b="1" err="1">
                <a:latin typeface="Courier New"/>
                <a:ea typeface="Verdana"/>
                <a:cs typeface="Courier New"/>
              </a:rPr>
              <a:t>olde</a:t>
            </a:r>
            <a:r>
              <a:rPr lang="fr-FR" sz="3200" b="1" dirty="0">
                <a:latin typeface="Courier New"/>
                <a:ea typeface="Verdana"/>
                <a:cs typeface="Courier New"/>
              </a:rPr>
              <a:t>...</a:t>
            </a:r>
            <a:endParaRPr lang="fr-FR" sz="3200" b="1">
              <a:latin typeface="Courier New"/>
              <a:ea typeface="Verdana"/>
              <a:cs typeface="Courier New"/>
            </a:endParaRPr>
          </a:p>
          <a:p>
            <a:pPr marL="0" indent="0">
              <a:spcBef>
                <a:spcPts val="0"/>
              </a:spcBef>
              <a:buNone/>
            </a:pPr>
            <a:r>
              <a:rPr lang="fr-FR" sz="3200" b="1" dirty="0">
                <a:latin typeface="Courier New"/>
                <a:ea typeface="Verdana"/>
                <a:cs typeface="Courier New"/>
              </a:rPr>
              <a:t>432513432513432513432513...</a:t>
            </a:r>
            <a:endParaRPr lang="fr-FR" sz="3200" b="1" dirty="0">
              <a:latin typeface="Neue Haas Grotesk Text Pro"/>
              <a:ea typeface="Verdana"/>
              <a:cs typeface="Courier New"/>
            </a:endParaRPr>
          </a:p>
        </p:txBody>
      </p:sp>
      <p:sp>
        <p:nvSpPr>
          <p:cNvPr id="4" name="ZoneTexte 3">
            <a:extLst>
              <a:ext uri="{FF2B5EF4-FFF2-40B4-BE49-F238E27FC236}">
                <a16:creationId xmlns:a16="http://schemas.microsoft.com/office/drawing/2014/main" id="{A0206915-A8BB-4837-D04D-BDFC86BD4692}"/>
              </a:ext>
            </a:extLst>
          </p:cNvPr>
          <p:cNvSpPr txBox="1"/>
          <p:nvPr/>
        </p:nvSpPr>
        <p:spPr>
          <a:xfrm>
            <a:off x="3407834" y="4974167"/>
            <a:ext cx="84984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latin typeface="Courier New"/>
                <a:cs typeface="Courier New"/>
              </a:rPr>
              <a:t>...</a:t>
            </a:r>
            <a:r>
              <a:rPr lang="fr-FR" sz="3200" b="1" dirty="0" err="1">
                <a:latin typeface="Courier New"/>
                <a:cs typeface="Courier New"/>
              </a:rPr>
              <a:t>eqrymvklohhhotozvdksppsuvjhd</a:t>
            </a:r>
            <a:br>
              <a:rPr lang="fr-FR" sz="3200" b="1" dirty="0">
                <a:latin typeface="Courier New"/>
                <a:cs typeface="Courier New"/>
              </a:rPr>
            </a:br>
            <a:r>
              <a:rPr lang="fr-FR" sz="3200" b="1" dirty="0">
                <a:latin typeface="Courier New"/>
                <a:cs typeface="Courier New"/>
              </a:rPr>
              <a:t>          ...</a:t>
            </a:r>
            <a:r>
              <a:rPr lang="fr-FR" sz="3200" b="1" dirty="0" err="1">
                <a:latin typeface="Courier New"/>
                <a:cs typeface="Courier New"/>
              </a:rPr>
              <a:t>demon</a:t>
            </a:r>
            <a:r>
              <a:rPr lang="fr-FR" sz="3200" b="1" dirty="0" err="1">
                <a:solidFill>
                  <a:srgbClr val="FF0000"/>
                </a:solidFill>
                <a:latin typeface="Courier New"/>
                <a:cs typeface="Courier New"/>
              </a:rPr>
              <a:t>w</a:t>
            </a:r>
            <a:r>
              <a:rPr lang="fr-FR" sz="3200" b="1" dirty="0" err="1">
                <a:solidFill>
                  <a:srgbClr val="000000"/>
                </a:solidFill>
                <a:latin typeface="Courier New"/>
                <a:cs typeface="Courier New"/>
              </a:rPr>
              <a:t>rainomOrtega</a:t>
            </a:r>
            <a:endParaRPr lang="fr-FR" sz="3200" dirty="0" err="1">
              <a:latin typeface="Neue Haas Grotesk Text Pro"/>
              <a:cs typeface="Courier New"/>
            </a:endParaRPr>
          </a:p>
          <a:p>
            <a:r>
              <a:rPr lang="fr-FR" sz="3200" b="1" dirty="0">
                <a:latin typeface="Courier New"/>
                <a:cs typeface="Courier New"/>
              </a:rPr>
              <a:t>          ...432513432513432513</a:t>
            </a:r>
            <a:endParaRPr lang="fr-FR" sz="3200" dirty="0"/>
          </a:p>
        </p:txBody>
      </p:sp>
    </p:spTree>
    <p:extLst>
      <p:ext uri="{BB962C8B-B14F-4D97-AF65-F5344CB8AC3E}">
        <p14:creationId xmlns:p14="http://schemas.microsoft.com/office/powerpoint/2010/main" val="21226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997A7-12CB-103F-1387-8CEB21504118}"/>
              </a:ext>
            </a:extLst>
          </p:cNvPr>
          <p:cNvSpPr>
            <a:spLocks noGrp="1"/>
          </p:cNvSpPr>
          <p:nvPr>
            <p:ph type="title"/>
          </p:nvPr>
        </p:nvSpPr>
        <p:spPr/>
        <p:txBody>
          <a:bodyPr/>
          <a:lstStyle/>
          <a:p>
            <a:r>
              <a:rPr lang="fr-FR"/>
              <a:t>La Jangada : erreur... ou pas ?</a:t>
            </a:r>
          </a:p>
        </p:txBody>
      </p:sp>
      <p:sp>
        <p:nvSpPr>
          <p:cNvPr id="3" name="Espace réservé du contenu 2">
            <a:extLst>
              <a:ext uri="{FF2B5EF4-FFF2-40B4-BE49-F238E27FC236}">
                <a16:creationId xmlns:a16="http://schemas.microsoft.com/office/drawing/2014/main" id="{2FBD2E2B-903E-9961-B5B1-7158504159C7}"/>
              </a:ext>
            </a:extLst>
          </p:cNvPr>
          <p:cNvSpPr>
            <a:spLocks noGrp="1"/>
          </p:cNvSpPr>
          <p:nvPr>
            <p:ph idx="1"/>
          </p:nvPr>
        </p:nvSpPr>
        <p:spPr>
          <a:xfrm>
            <a:off x="1115568" y="2437919"/>
            <a:ext cx="10168128" cy="3694176"/>
          </a:xfrm>
        </p:spPr>
        <p:txBody>
          <a:bodyPr vert="horz" lIns="91440" tIns="45720" rIns="91440" bIns="45720" rtlCol="0" anchor="t">
            <a:normAutofit/>
          </a:bodyPr>
          <a:lstStyle/>
          <a:p>
            <a:r>
              <a:rPr lang="fr-FR" dirty="0">
                <a:latin typeface="Verdana"/>
                <a:ea typeface="Verdana"/>
              </a:rPr>
              <a:t>Quand </a:t>
            </a:r>
            <a:r>
              <a:rPr lang="fr-FR" i="1" dirty="0">
                <a:latin typeface="Verdana"/>
                <a:ea typeface="Verdana"/>
              </a:rPr>
              <a:t>La Jangada</a:t>
            </a:r>
            <a:r>
              <a:rPr lang="fr-FR" dirty="0">
                <a:latin typeface="Verdana"/>
                <a:ea typeface="Verdana"/>
              </a:rPr>
              <a:t> a été écrite, le w n'était pas </a:t>
            </a:r>
            <a:r>
              <a:rPr lang="fr-FR" i="1" dirty="0">
                <a:latin typeface="Verdana"/>
                <a:ea typeface="Verdana"/>
              </a:rPr>
              <a:t>vraiment </a:t>
            </a:r>
            <a:r>
              <a:rPr lang="fr-FR" dirty="0">
                <a:latin typeface="Verdana"/>
                <a:ea typeface="Verdana"/>
              </a:rPr>
              <a:t>une lettre de l'alphabet.</a:t>
            </a:r>
          </a:p>
          <a:p>
            <a:r>
              <a:rPr lang="fr-FR" i="1" dirty="0">
                <a:latin typeface="Verdana"/>
                <a:ea typeface="Verdana"/>
              </a:rPr>
              <a:t>Le</a:t>
            </a:r>
            <a:r>
              <a:rPr lang="fr-FR" i="1" dirty="0">
                <a:latin typeface="Verdana"/>
                <a:ea typeface="+mn-lt"/>
                <a:cs typeface="+mn-lt"/>
              </a:rPr>
              <a:t> Grand Robert</a:t>
            </a:r>
            <a:r>
              <a:rPr lang="fr-FR" dirty="0">
                <a:latin typeface="Verdana"/>
                <a:ea typeface="+mn-lt"/>
                <a:cs typeface="+mn-lt"/>
              </a:rPr>
              <a:t> ne la reconnaît comme 23</a:t>
            </a:r>
            <a:r>
              <a:rPr lang="fr-FR" baseline="30000" dirty="0">
                <a:latin typeface="Verdana"/>
                <a:ea typeface="+mn-lt"/>
                <a:cs typeface="+mn-lt"/>
              </a:rPr>
              <a:t>e</a:t>
            </a:r>
            <a:r>
              <a:rPr lang="fr-FR" dirty="0">
                <a:latin typeface="Verdana"/>
                <a:ea typeface="+mn-lt"/>
                <a:cs typeface="+mn-lt"/>
              </a:rPr>
              <a:t> lettre de l'alphabet qu'en 1964, tandis que le </a:t>
            </a:r>
            <a:r>
              <a:rPr lang="fr-FR" i="1" dirty="0">
                <a:latin typeface="Verdana"/>
                <a:ea typeface="+mn-lt"/>
                <a:cs typeface="+mn-lt"/>
              </a:rPr>
              <a:t>Petit Larousse</a:t>
            </a:r>
            <a:r>
              <a:rPr lang="fr-FR" dirty="0">
                <a:latin typeface="Verdana"/>
                <a:ea typeface="+mn-lt"/>
                <a:cs typeface="+mn-lt"/>
              </a:rPr>
              <a:t> l'</a:t>
            </a:r>
            <a:r>
              <a:rPr lang="fr-FR" dirty="0">
                <a:solidFill>
                  <a:srgbClr val="202122"/>
                </a:solidFill>
                <a:latin typeface="Verdana"/>
                <a:ea typeface="+mn-lt"/>
                <a:cs typeface="+mn-lt"/>
              </a:rPr>
              <a:t>avait intégrée depuis 1948</a:t>
            </a:r>
            <a:r>
              <a:rPr lang="fr-FR" dirty="0">
                <a:latin typeface="Verdana"/>
                <a:ea typeface="Verdana"/>
              </a:rPr>
              <a:t>.</a:t>
            </a:r>
            <a:br>
              <a:rPr lang="fr-FR" dirty="0">
                <a:latin typeface="Verdana"/>
              </a:rPr>
            </a:br>
            <a:endParaRPr lang="fr-FR" dirty="0">
              <a:latin typeface="Verdana"/>
              <a:ea typeface="Verdana"/>
            </a:endParaRPr>
          </a:p>
          <a:p>
            <a:r>
              <a:rPr lang="fr-FR" dirty="0">
                <a:latin typeface="Verdana"/>
                <a:ea typeface="Verdana"/>
              </a:rPr>
              <a:t>Il n'y a donc pas d'erreur et le texte commence par :</a:t>
            </a:r>
          </a:p>
          <a:p>
            <a:pPr marL="0" indent="0">
              <a:buNone/>
            </a:pPr>
            <a:r>
              <a:rPr lang="fr-FR" dirty="0">
                <a:latin typeface="Verdana"/>
                <a:ea typeface="Verdana"/>
              </a:rPr>
              <a:t>   "Le véritable auteur du vol de..."</a:t>
            </a:r>
          </a:p>
        </p:txBody>
      </p:sp>
    </p:spTree>
    <p:extLst>
      <p:ext uri="{BB962C8B-B14F-4D97-AF65-F5344CB8AC3E}">
        <p14:creationId xmlns:p14="http://schemas.microsoft.com/office/powerpoint/2010/main" val="77951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9B84264-6FFA-05B9-B45B-76D8AAABB4E5}"/>
              </a:ext>
            </a:extLst>
          </p:cNvPr>
          <p:cNvSpPr>
            <a:spLocks noGrp="1"/>
          </p:cNvSpPr>
          <p:nvPr>
            <p:ph type="title"/>
          </p:nvPr>
        </p:nvSpPr>
        <p:spPr>
          <a:xfrm>
            <a:off x="5080216" y="1076324"/>
            <a:ext cx="6272784" cy="1535051"/>
          </a:xfrm>
        </p:spPr>
        <p:txBody>
          <a:bodyPr anchor="b">
            <a:normAutofit/>
          </a:bodyPr>
          <a:lstStyle/>
          <a:p>
            <a:r>
              <a:rPr lang="fr-FR" sz="5200"/>
              <a:t>Mathias Sandorf (1885)</a:t>
            </a:r>
          </a:p>
        </p:txBody>
      </p:sp>
      <p:pic>
        <p:nvPicPr>
          <p:cNvPr id="4" name="Espace réservé du contenu 3" descr="Une image contenant texte, plein air, dessin, affiche&#10;&#10;Description générée automatiquement">
            <a:extLst>
              <a:ext uri="{FF2B5EF4-FFF2-40B4-BE49-F238E27FC236}">
                <a16:creationId xmlns:a16="http://schemas.microsoft.com/office/drawing/2014/main" id="{3527A1A6-F679-6579-A677-6B9022926FAE}"/>
              </a:ext>
            </a:extLst>
          </p:cNvPr>
          <p:cNvPicPr>
            <a:picLocks noChangeAspect="1"/>
          </p:cNvPicPr>
          <p:nvPr/>
        </p:nvPicPr>
        <p:blipFill rotWithShape="1">
          <a:blip r:embed="rId2"/>
          <a:srcRect r="1582"/>
          <a:stretch/>
        </p:blipFill>
        <p:spPr>
          <a:xfrm>
            <a:off x="20" y="10"/>
            <a:ext cx="4505305" cy="6857990"/>
          </a:xfrm>
          <a:prstGeom prst="rect">
            <a:avLst/>
          </a:prstGeom>
        </p:spPr>
      </p:pic>
      <p:sp>
        <p:nvSpPr>
          <p:cNvPr id="13"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47D43C0-C8DD-17CB-982B-C95A03D14F02}"/>
              </a:ext>
            </a:extLst>
          </p:cNvPr>
          <p:cNvSpPr>
            <a:spLocks noGrp="1"/>
          </p:cNvSpPr>
          <p:nvPr>
            <p:ph idx="1"/>
          </p:nvPr>
        </p:nvSpPr>
        <p:spPr>
          <a:xfrm>
            <a:off x="5090242" y="3250423"/>
            <a:ext cx="6630192" cy="3509244"/>
          </a:xfrm>
        </p:spPr>
        <p:txBody>
          <a:bodyPr vert="horz" lIns="91440" tIns="45720" rIns="91440" bIns="45720" rtlCol="0" anchor="t">
            <a:noAutofit/>
          </a:bodyPr>
          <a:lstStyle/>
          <a:p>
            <a:r>
              <a:rPr lang="en-US" dirty="0">
                <a:solidFill>
                  <a:srgbClr val="202122"/>
                </a:solidFill>
                <a:latin typeface="Verdana"/>
                <a:ea typeface="+mn-lt"/>
                <a:cs typeface="+mn-lt"/>
              </a:rPr>
              <a:t>Dans </a:t>
            </a:r>
            <a:r>
              <a:rPr lang="en-US" err="1">
                <a:solidFill>
                  <a:srgbClr val="202122"/>
                </a:solidFill>
                <a:latin typeface="Verdana"/>
                <a:ea typeface="+mn-lt"/>
                <a:cs typeface="+mn-lt"/>
              </a:rPr>
              <a:t>ce</a:t>
            </a:r>
            <a:r>
              <a:rPr lang="en-US" dirty="0">
                <a:solidFill>
                  <a:srgbClr val="202122"/>
                </a:solidFill>
                <a:latin typeface="Verdana"/>
                <a:ea typeface="+mn-lt"/>
                <a:cs typeface="+mn-lt"/>
              </a:rPr>
              <a:t> roman, Jules Verne </a:t>
            </a:r>
            <a:r>
              <a:rPr lang="en-US" err="1">
                <a:solidFill>
                  <a:srgbClr val="202122"/>
                </a:solidFill>
                <a:latin typeface="Verdana"/>
                <a:ea typeface="+mn-lt"/>
                <a:cs typeface="+mn-lt"/>
              </a:rPr>
              <a:t>utilise</a:t>
            </a:r>
            <a:r>
              <a:rPr lang="en-US" dirty="0">
                <a:solidFill>
                  <a:srgbClr val="202122"/>
                </a:solidFill>
                <a:latin typeface="Verdana"/>
                <a:ea typeface="+mn-lt"/>
                <a:cs typeface="+mn-lt"/>
              </a:rPr>
              <a:t> </a:t>
            </a:r>
            <a:r>
              <a:rPr lang="en-US" err="1">
                <a:solidFill>
                  <a:srgbClr val="202122"/>
                </a:solidFill>
                <a:latin typeface="Verdana"/>
                <a:ea typeface="+mn-lt"/>
                <a:cs typeface="+mn-lt"/>
              </a:rPr>
              <a:t>une</a:t>
            </a:r>
            <a:r>
              <a:rPr lang="en-US" dirty="0">
                <a:solidFill>
                  <a:srgbClr val="202122"/>
                </a:solidFill>
                <a:latin typeface="Verdana"/>
                <a:ea typeface="+mn-lt"/>
                <a:cs typeface="+mn-lt"/>
              </a:rPr>
              <a:t> </a:t>
            </a:r>
            <a:r>
              <a:rPr lang="en-US" b="1" dirty="0">
                <a:solidFill>
                  <a:srgbClr val="FF0000"/>
                </a:solidFill>
                <a:latin typeface="Verdana"/>
                <a:ea typeface="+mn-lt"/>
                <a:cs typeface="+mn-lt"/>
              </a:rPr>
              <a:t>grille </a:t>
            </a:r>
            <a:r>
              <a:rPr lang="en-US" b="1" err="1">
                <a:solidFill>
                  <a:srgbClr val="FF0000"/>
                </a:solidFill>
                <a:latin typeface="Verdana"/>
                <a:ea typeface="+mn-lt"/>
                <a:cs typeface="+mn-lt"/>
              </a:rPr>
              <a:t>tournante</a:t>
            </a:r>
            <a:r>
              <a:rPr lang="en-US" dirty="0">
                <a:solidFill>
                  <a:srgbClr val="202122"/>
                </a:solidFill>
                <a:latin typeface="Verdana"/>
                <a:ea typeface="+mn-lt"/>
                <a:cs typeface="+mn-lt"/>
              </a:rPr>
              <a:t>.</a:t>
            </a:r>
          </a:p>
          <a:p>
            <a:r>
              <a:rPr lang="en-US" dirty="0">
                <a:solidFill>
                  <a:srgbClr val="202122"/>
                </a:solidFill>
                <a:latin typeface="Verdana"/>
                <a:ea typeface="+mn-lt"/>
                <a:cs typeface="+mn-lt"/>
              </a:rPr>
              <a:t>Invention du colonel </a:t>
            </a:r>
            <a:r>
              <a:rPr lang="en-US" dirty="0" err="1">
                <a:solidFill>
                  <a:srgbClr val="202122"/>
                </a:solidFill>
                <a:latin typeface="Verdana"/>
                <a:ea typeface="+mn-lt"/>
                <a:cs typeface="+mn-lt"/>
              </a:rPr>
              <a:t>autrichien</a:t>
            </a:r>
            <a:r>
              <a:rPr lang="en-US" dirty="0">
                <a:solidFill>
                  <a:srgbClr val="202122"/>
                </a:solidFill>
                <a:latin typeface="Verdana"/>
                <a:ea typeface="+mn-lt"/>
                <a:cs typeface="+mn-lt"/>
              </a:rPr>
              <a:t> </a:t>
            </a:r>
            <a:r>
              <a:rPr lang="en-US" dirty="0">
                <a:solidFill>
                  <a:srgbClr val="000000"/>
                </a:solidFill>
                <a:latin typeface="Verdana"/>
                <a:ea typeface="+mn-lt"/>
                <a:cs typeface="+mn-lt"/>
              </a:rPr>
              <a:t>Eduard</a:t>
            </a:r>
            <a:r>
              <a:rPr lang="en-US" dirty="0">
                <a:latin typeface="Verdana"/>
                <a:ea typeface="+mn-lt"/>
                <a:cs typeface="+mn-lt"/>
              </a:rPr>
              <a:t> B. Fleissner von </a:t>
            </a:r>
            <a:r>
              <a:rPr lang="en-US" dirty="0" err="1">
                <a:latin typeface="Verdana"/>
                <a:ea typeface="+mn-lt"/>
                <a:cs typeface="+mn-lt"/>
              </a:rPr>
              <a:t>Wostrowitz</a:t>
            </a:r>
            <a:r>
              <a:rPr lang="en-US" dirty="0">
                <a:latin typeface="Verdana"/>
                <a:ea typeface="+mn-lt"/>
                <a:cs typeface="+mn-lt"/>
              </a:rPr>
              <a:t> (1825-1888).</a:t>
            </a:r>
            <a:endParaRPr lang="en-US" dirty="0">
              <a:solidFill>
                <a:srgbClr val="000000"/>
              </a:solidFill>
              <a:latin typeface="Verdana"/>
              <a:ea typeface="+mn-lt"/>
              <a:cs typeface="+mn-lt"/>
            </a:endParaRPr>
          </a:p>
          <a:p>
            <a:r>
              <a:rPr lang="en-US" dirty="0">
                <a:solidFill>
                  <a:srgbClr val="202122"/>
                </a:solidFill>
                <a:latin typeface="Verdana"/>
                <a:ea typeface="+mn-lt"/>
                <a:cs typeface="+mn-lt"/>
              </a:rPr>
              <a:t>On mélange les </a:t>
            </a:r>
            <a:r>
              <a:rPr lang="en-US" dirty="0" err="1">
                <a:solidFill>
                  <a:srgbClr val="202122"/>
                </a:solidFill>
                <a:latin typeface="Verdana"/>
                <a:ea typeface="+mn-lt"/>
                <a:cs typeface="+mn-lt"/>
              </a:rPr>
              <a:t>lettres</a:t>
            </a:r>
            <a:r>
              <a:rPr lang="en-US" dirty="0">
                <a:solidFill>
                  <a:srgbClr val="202122"/>
                </a:solidFill>
                <a:latin typeface="Verdana"/>
                <a:ea typeface="+mn-lt"/>
                <a:cs typeface="+mn-lt"/>
              </a:rPr>
              <a:t> </a:t>
            </a:r>
            <a:r>
              <a:rPr lang="en-US" dirty="0" err="1">
                <a:solidFill>
                  <a:srgbClr val="202122"/>
                </a:solidFill>
                <a:latin typeface="Verdana"/>
                <a:ea typeface="+mn-lt"/>
                <a:cs typeface="+mn-lt"/>
              </a:rPr>
              <a:t>mais</a:t>
            </a:r>
            <a:r>
              <a:rPr lang="en-US" dirty="0">
                <a:solidFill>
                  <a:srgbClr val="202122"/>
                </a:solidFill>
                <a:latin typeface="Verdana"/>
                <a:ea typeface="+mn-lt"/>
                <a:cs typeface="+mn-lt"/>
              </a:rPr>
              <a:t> on ne les </a:t>
            </a:r>
            <a:r>
              <a:rPr lang="en-US" dirty="0" err="1">
                <a:solidFill>
                  <a:srgbClr val="202122"/>
                </a:solidFill>
                <a:latin typeface="Verdana"/>
                <a:ea typeface="+mn-lt"/>
                <a:cs typeface="+mn-lt"/>
              </a:rPr>
              <a:t>remplace</a:t>
            </a:r>
            <a:r>
              <a:rPr lang="en-US" dirty="0">
                <a:solidFill>
                  <a:srgbClr val="202122"/>
                </a:solidFill>
                <a:latin typeface="Verdana"/>
                <a:ea typeface="+mn-lt"/>
                <a:cs typeface="+mn-lt"/>
              </a:rPr>
              <a:t> pas. </a:t>
            </a:r>
            <a:r>
              <a:rPr lang="en-US" dirty="0">
                <a:solidFill>
                  <a:srgbClr val="202122"/>
                </a:solidFill>
                <a:latin typeface="Verdana"/>
                <a:ea typeface="Verdana"/>
                <a:cs typeface="+mn-lt"/>
              </a:rPr>
              <a:t>C'est </a:t>
            </a:r>
            <a:r>
              <a:rPr lang="en-US" dirty="0" err="1">
                <a:solidFill>
                  <a:srgbClr val="202122"/>
                </a:solidFill>
                <a:latin typeface="Verdana"/>
                <a:ea typeface="Verdana"/>
                <a:cs typeface="+mn-lt"/>
              </a:rPr>
              <a:t>une</a:t>
            </a:r>
            <a:r>
              <a:rPr lang="en-US" dirty="0">
                <a:solidFill>
                  <a:srgbClr val="202122"/>
                </a:solidFill>
                <a:latin typeface="Verdana"/>
                <a:ea typeface="Verdana"/>
                <a:cs typeface="+mn-lt"/>
              </a:rPr>
              <a:t> </a:t>
            </a:r>
            <a:r>
              <a:rPr lang="en-US" b="1" dirty="0">
                <a:solidFill>
                  <a:srgbClr val="FF0000"/>
                </a:solidFill>
                <a:latin typeface="Verdana"/>
                <a:ea typeface="Verdana"/>
                <a:cs typeface="+mn-lt"/>
              </a:rPr>
              <a:t>transposition</a:t>
            </a:r>
            <a:r>
              <a:rPr lang="en-US" dirty="0">
                <a:solidFill>
                  <a:srgbClr val="202122"/>
                </a:solidFill>
                <a:latin typeface="Verdana"/>
                <a:ea typeface="Verdana"/>
                <a:cs typeface="+mn-lt"/>
              </a:rPr>
              <a:t>.</a:t>
            </a:r>
            <a:endParaRPr lang="en-US" dirty="0">
              <a:solidFill>
                <a:srgbClr val="202122"/>
              </a:solidFill>
              <a:latin typeface="Verdana"/>
              <a:ea typeface="+mn-lt"/>
              <a:cs typeface="+mn-lt"/>
            </a:endParaRPr>
          </a:p>
          <a:p>
            <a:pPr marL="0" indent="0">
              <a:buNone/>
            </a:pPr>
            <a:endParaRPr lang="en-US" sz="1800">
              <a:solidFill>
                <a:srgbClr val="202122"/>
              </a:solidFill>
              <a:latin typeface="Verdana"/>
              <a:ea typeface="Verdana"/>
            </a:endParaRPr>
          </a:p>
        </p:txBody>
      </p:sp>
    </p:spTree>
    <p:extLst>
      <p:ext uri="{BB962C8B-B14F-4D97-AF65-F5344CB8AC3E}">
        <p14:creationId xmlns:p14="http://schemas.microsoft.com/office/powerpoint/2010/main" val="137782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9264-2F11-BF5B-447B-6660E32E0806}"/>
              </a:ext>
            </a:extLst>
          </p:cNvPr>
          <p:cNvSpPr>
            <a:spLocks noGrp="1"/>
          </p:cNvSpPr>
          <p:nvPr>
            <p:ph type="title"/>
          </p:nvPr>
        </p:nvSpPr>
        <p:spPr/>
        <p:txBody>
          <a:bodyPr/>
          <a:lstStyle/>
          <a:p>
            <a:r>
              <a:rPr lang="fr-FR"/>
              <a:t>Mathias </a:t>
            </a:r>
            <a:r>
              <a:rPr lang="fr-FR" err="1"/>
              <a:t>Sandorf</a:t>
            </a:r>
            <a:r>
              <a:rPr lang="fr-FR"/>
              <a:t> : le texte chiffré</a:t>
            </a:r>
          </a:p>
        </p:txBody>
      </p:sp>
      <p:sp>
        <p:nvSpPr>
          <p:cNvPr id="3" name="Espace réservé du contenu 2">
            <a:extLst>
              <a:ext uri="{FF2B5EF4-FFF2-40B4-BE49-F238E27FC236}">
                <a16:creationId xmlns:a16="http://schemas.microsoft.com/office/drawing/2014/main" id="{555CF5CE-75D5-F161-2BC4-ECB58FEE3459}"/>
              </a:ext>
            </a:extLst>
          </p:cNvPr>
          <p:cNvSpPr>
            <a:spLocks noGrp="1"/>
          </p:cNvSpPr>
          <p:nvPr>
            <p:ph idx="1"/>
          </p:nvPr>
        </p:nvSpPr>
        <p:spPr>
          <a:xfrm>
            <a:off x="3046844" y="2438610"/>
            <a:ext cx="5845749" cy="3694176"/>
          </a:xfrm>
        </p:spPr>
        <p:txBody>
          <a:bodyPr vert="horz" lIns="91440" tIns="45720" rIns="91440" bIns="45720" rtlCol="0" anchor="t">
            <a:noAutofit/>
          </a:bodyPr>
          <a:lstStyle/>
          <a:p>
            <a:pPr marL="0" indent="0" algn="ctr">
              <a:buNone/>
            </a:pPr>
            <a:r>
              <a:rPr lang="fr-FR" sz="3200" b="1" err="1">
                <a:solidFill>
                  <a:srgbClr val="566579"/>
                </a:solidFill>
                <a:latin typeface="Courier New"/>
                <a:ea typeface="Verdana"/>
                <a:cs typeface="Courier New"/>
              </a:rPr>
              <a:t>ihnalz</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zaemen</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ruiopn</a:t>
            </a:r>
            <a:br>
              <a:rPr lang="fr-FR" sz="3200" b="1">
                <a:latin typeface="Courier New"/>
                <a:cs typeface="Courier New"/>
              </a:rPr>
            </a:br>
            <a:r>
              <a:rPr lang="fr-FR" sz="3200" b="1" err="1">
                <a:solidFill>
                  <a:srgbClr val="566579"/>
                </a:solidFill>
                <a:latin typeface="Courier New"/>
                <a:ea typeface="Verdana"/>
                <a:cs typeface="Courier New"/>
              </a:rPr>
              <a:t>arnuro</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trvree</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mtqssl</a:t>
            </a:r>
            <a:br>
              <a:rPr lang="fr-FR" sz="3200" b="1">
                <a:latin typeface="Courier New"/>
                <a:cs typeface="Courier New"/>
              </a:rPr>
            </a:br>
            <a:r>
              <a:rPr lang="fr-FR" sz="3200" b="1" err="1">
                <a:solidFill>
                  <a:srgbClr val="566579"/>
                </a:solidFill>
                <a:latin typeface="Courier New"/>
                <a:ea typeface="Verdana"/>
                <a:cs typeface="Courier New"/>
              </a:rPr>
              <a:t>odxhnp</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estlev</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eeuart</a:t>
            </a:r>
            <a:br>
              <a:rPr lang="fr-FR" sz="3200" b="1">
                <a:latin typeface="Courier New"/>
                <a:cs typeface="Courier New"/>
              </a:rPr>
            </a:br>
            <a:r>
              <a:rPr lang="fr-FR" sz="3200" b="1" err="1">
                <a:solidFill>
                  <a:srgbClr val="566579"/>
                </a:solidFill>
                <a:latin typeface="Courier New"/>
                <a:ea typeface="Verdana"/>
                <a:cs typeface="Courier New"/>
              </a:rPr>
              <a:t>aeeeil</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ennios</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noupvg</a:t>
            </a:r>
            <a:br>
              <a:rPr lang="fr-FR" sz="3200" b="1">
                <a:latin typeface="Courier New"/>
                <a:cs typeface="Courier New"/>
              </a:rPr>
            </a:br>
            <a:r>
              <a:rPr lang="fr-FR" sz="3200" b="1" err="1">
                <a:solidFill>
                  <a:srgbClr val="566579"/>
                </a:solidFill>
                <a:latin typeface="Courier New"/>
                <a:ea typeface="Verdana"/>
                <a:cs typeface="Courier New"/>
              </a:rPr>
              <a:t>spesdr</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erssur</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ouitse</a:t>
            </a:r>
            <a:br>
              <a:rPr lang="fr-FR" sz="3200" b="1">
                <a:latin typeface="Courier New"/>
                <a:cs typeface="Courier New"/>
              </a:rPr>
            </a:br>
            <a:r>
              <a:rPr lang="fr-FR" sz="3200" b="1" err="1">
                <a:solidFill>
                  <a:srgbClr val="566579"/>
                </a:solidFill>
                <a:latin typeface="Courier New"/>
                <a:ea typeface="Verdana"/>
                <a:cs typeface="Courier New"/>
              </a:rPr>
              <a:t>eedgnc</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toeedt</a:t>
            </a:r>
            <a:r>
              <a:rPr lang="fr-FR" sz="3200" b="1">
                <a:solidFill>
                  <a:srgbClr val="566579"/>
                </a:solidFill>
                <a:latin typeface="Courier New"/>
                <a:ea typeface="Verdana"/>
                <a:cs typeface="Courier New"/>
              </a:rPr>
              <a:t> </a:t>
            </a:r>
            <a:r>
              <a:rPr lang="fr-FR" sz="3200" b="1" err="1">
                <a:solidFill>
                  <a:srgbClr val="566579"/>
                </a:solidFill>
                <a:latin typeface="Courier New"/>
                <a:ea typeface="Verdana"/>
                <a:cs typeface="Courier New"/>
              </a:rPr>
              <a:t>artnee</a:t>
            </a:r>
            <a:endParaRPr lang="fr-FR" sz="3200">
              <a:latin typeface="Courier New"/>
              <a:ea typeface="Verdana"/>
              <a:cs typeface="Courier New"/>
            </a:endParaRPr>
          </a:p>
        </p:txBody>
      </p:sp>
    </p:spTree>
    <p:extLst>
      <p:ext uri="{BB962C8B-B14F-4D97-AF65-F5344CB8AC3E}">
        <p14:creationId xmlns:p14="http://schemas.microsoft.com/office/powerpoint/2010/main" val="1202448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6F4C9-8CBD-D0E9-005E-3163AE94B355}"/>
              </a:ext>
            </a:extLst>
          </p:cNvPr>
          <p:cNvSpPr>
            <a:spLocks noGrp="1"/>
          </p:cNvSpPr>
          <p:nvPr>
            <p:ph type="title"/>
          </p:nvPr>
        </p:nvSpPr>
        <p:spPr/>
        <p:txBody>
          <a:bodyPr/>
          <a:lstStyle/>
          <a:p>
            <a:r>
              <a:rPr lang="fr-FR" dirty="0"/>
              <a:t>Mathias </a:t>
            </a:r>
            <a:r>
              <a:rPr lang="fr-FR" dirty="0" err="1"/>
              <a:t>Sandorf</a:t>
            </a:r>
            <a:r>
              <a:rPr lang="fr-FR" dirty="0"/>
              <a:t> : histogramme</a:t>
            </a:r>
          </a:p>
        </p:txBody>
      </p:sp>
      <p:pic>
        <p:nvPicPr>
          <p:cNvPr id="4" name="Espace réservé du contenu 3">
            <a:extLst>
              <a:ext uri="{FF2B5EF4-FFF2-40B4-BE49-F238E27FC236}">
                <a16:creationId xmlns:a16="http://schemas.microsoft.com/office/drawing/2014/main" id="{A8D2C8D2-7FB3-71F3-9793-D55D0E2C663F}"/>
              </a:ext>
            </a:extLst>
          </p:cNvPr>
          <p:cNvPicPr>
            <a:picLocks noGrp="1" noChangeAspect="1"/>
          </p:cNvPicPr>
          <p:nvPr>
            <p:ph idx="1"/>
          </p:nvPr>
        </p:nvPicPr>
        <p:blipFill>
          <a:blip r:embed="rId2"/>
          <a:stretch>
            <a:fillRect/>
          </a:stretch>
        </p:blipFill>
        <p:spPr>
          <a:xfrm>
            <a:off x="507044" y="2093244"/>
            <a:ext cx="11183470" cy="4530970"/>
          </a:xfrm>
        </p:spPr>
      </p:pic>
      <p:sp>
        <p:nvSpPr>
          <p:cNvPr id="5" name="ZoneTexte 4">
            <a:extLst>
              <a:ext uri="{FF2B5EF4-FFF2-40B4-BE49-F238E27FC236}">
                <a16:creationId xmlns:a16="http://schemas.microsoft.com/office/drawing/2014/main" id="{0FC81E93-C6C2-7E84-7941-6B1FEF63C09D}"/>
              </a:ext>
            </a:extLst>
          </p:cNvPr>
          <p:cNvSpPr txBox="1"/>
          <p:nvPr/>
        </p:nvSpPr>
        <p:spPr>
          <a:xfrm rot="-900000">
            <a:off x="4309073" y="2536618"/>
            <a:ext cx="35746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dirty="0"/>
              <a:t>Transposition</a:t>
            </a:r>
          </a:p>
        </p:txBody>
      </p:sp>
    </p:spTree>
    <p:extLst>
      <p:ext uri="{BB962C8B-B14F-4D97-AF65-F5344CB8AC3E}">
        <p14:creationId xmlns:p14="http://schemas.microsoft.com/office/powerpoint/2010/main" val="39556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6C57C-A8A4-4317-B5B6-BC5E1FD34DCD}"/>
              </a:ext>
            </a:extLst>
          </p:cNvPr>
          <p:cNvSpPr>
            <a:spLocks noGrp="1"/>
          </p:cNvSpPr>
          <p:nvPr>
            <p:ph type="title"/>
          </p:nvPr>
        </p:nvSpPr>
        <p:spPr/>
        <p:txBody>
          <a:bodyPr/>
          <a:lstStyle/>
          <a:p>
            <a:r>
              <a:rPr lang="fr-FR"/>
              <a:t>Mathias </a:t>
            </a:r>
            <a:r>
              <a:rPr lang="fr-FR" err="1"/>
              <a:t>Sandorf</a:t>
            </a:r>
            <a:r>
              <a:rPr lang="fr-FR"/>
              <a:t> : le cache</a:t>
            </a:r>
          </a:p>
        </p:txBody>
      </p:sp>
      <p:sp>
        <p:nvSpPr>
          <p:cNvPr id="3" name="Espace réservé du contenu 2">
            <a:extLst>
              <a:ext uri="{FF2B5EF4-FFF2-40B4-BE49-F238E27FC236}">
                <a16:creationId xmlns:a16="http://schemas.microsoft.com/office/drawing/2014/main" id="{AC910E48-00C5-8D5D-6290-BCFEF495535D}"/>
              </a:ext>
            </a:extLst>
          </p:cNvPr>
          <p:cNvSpPr>
            <a:spLocks noGrp="1"/>
          </p:cNvSpPr>
          <p:nvPr>
            <p:ph idx="1"/>
          </p:nvPr>
        </p:nvSpPr>
        <p:spPr>
          <a:xfrm>
            <a:off x="1115568" y="2478024"/>
            <a:ext cx="10168128" cy="751280"/>
          </a:xfrm>
        </p:spPr>
        <p:txBody>
          <a:bodyPr vert="horz" lIns="91440" tIns="45720" rIns="91440" bIns="45720" rtlCol="0" anchor="t">
            <a:normAutofit/>
          </a:bodyPr>
          <a:lstStyle/>
          <a:p>
            <a:r>
              <a:rPr lang="fr-FR"/>
              <a:t>Cache utilisé par Jules Verne dans le roman :</a:t>
            </a:r>
          </a:p>
        </p:txBody>
      </p:sp>
      <p:pic>
        <p:nvPicPr>
          <p:cNvPr id="4" name="Image 3" descr="Une image contenant Rectangle, carré, bâtiment, carreau&#10;&#10;Description générée automatiquement">
            <a:extLst>
              <a:ext uri="{FF2B5EF4-FFF2-40B4-BE49-F238E27FC236}">
                <a16:creationId xmlns:a16="http://schemas.microsoft.com/office/drawing/2014/main" id="{701638E8-4A19-4810-4357-5C5D041834D6}"/>
              </a:ext>
            </a:extLst>
          </p:cNvPr>
          <p:cNvPicPr>
            <a:picLocks noChangeAspect="1"/>
          </p:cNvPicPr>
          <p:nvPr/>
        </p:nvPicPr>
        <p:blipFill>
          <a:blip r:embed="rId2"/>
          <a:stretch>
            <a:fillRect/>
          </a:stretch>
        </p:blipFill>
        <p:spPr>
          <a:xfrm>
            <a:off x="4632271" y="3230289"/>
            <a:ext cx="2796080" cy="2998732"/>
          </a:xfrm>
          <a:prstGeom prst="rect">
            <a:avLst/>
          </a:prstGeom>
        </p:spPr>
      </p:pic>
    </p:spTree>
    <p:extLst>
      <p:ext uri="{BB962C8B-B14F-4D97-AF65-F5344CB8AC3E}">
        <p14:creationId xmlns:p14="http://schemas.microsoft.com/office/powerpoint/2010/main" val="283496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rré, Rectangle, motif, mots croisés&#10;&#10;Description générée automatiquement">
            <a:extLst>
              <a:ext uri="{FF2B5EF4-FFF2-40B4-BE49-F238E27FC236}">
                <a16:creationId xmlns:a16="http://schemas.microsoft.com/office/drawing/2014/main" id="{BB7ABB55-1553-4835-5598-C78A6C693197}"/>
              </a:ext>
            </a:extLst>
          </p:cNvPr>
          <p:cNvPicPr>
            <a:picLocks noChangeAspect="1"/>
          </p:cNvPicPr>
          <p:nvPr/>
        </p:nvPicPr>
        <p:blipFill>
          <a:blip r:embed="rId2"/>
          <a:stretch>
            <a:fillRect/>
          </a:stretch>
        </p:blipFill>
        <p:spPr>
          <a:xfrm>
            <a:off x="2179060" y="2194165"/>
            <a:ext cx="3885334" cy="3875438"/>
          </a:xfrm>
          <a:prstGeom prst="rect">
            <a:avLst/>
          </a:prstGeom>
        </p:spPr>
      </p:pic>
      <p:sp>
        <p:nvSpPr>
          <p:cNvPr id="2" name="Titre 1">
            <a:extLst>
              <a:ext uri="{FF2B5EF4-FFF2-40B4-BE49-F238E27FC236}">
                <a16:creationId xmlns:a16="http://schemas.microsoft.com/office/drawing/2014/main" id="{6F36C57C-A8A4-4317-B5B6-BC5E1FD34DCD}"/>
              </a:ext>
            </a:extLst>
          </p:cNvPr>
          <p:cNvSpPr>
            <a:spLocks noGrp="1"/>
          </p:cNvSpPr>
          <p:nvPr>
            <p:ph type="title"/>
          </p:nvPr>
        </p:nvSpPr>
        <p:spPr/>
        <p:txBody>
          <a:bodyPr/>
          <a:lstStyle/>
          <a:p>
            <a:r>
              <a:rPr lang="fr-FR"/>
              <a:t>Mathias </a:t>
            </a:r>
            <a:r>
              <a:rPr lang="fr-FR" err="1"/>
              <a:t>Sandorf</a:t>
            </a:r>
            <a:r>
              <a:rPr lang="fr-FR"/>
              <a:t> : le cache</a:t>
            </a:r>
          </a:p>
        </p:txBody>
      </p:sp>
      <p:sp>
        <p:nvSpPr>
          <p:cNvPr id="6" name="Espace réservé du contenu 2">
            <a:extLst>
              <a:ext uri="{FF2B5EF4-FFF2-40B4-BE49-F238E27FC236}">
                <a16:creationId xmlns:a16="http://schemas.microsoft.com/office/drawing/2014/main" id="{79176F2C-2EB5-71F9-3F7C-D1F010D2D48B}"/>
              </a:ext>
            </a:extLst>
          </p:cNvPr>
          <p:cNvSpPr txBox="1">
            <a:spLocks/>
          </p:cNvSpPr>
          <p:nvPr/>
        </p:nvSpPr>
        <p:spPr>
          <a:xfrm>
            <a:off x="1166584" y="2280272"/>
            <a:ext cx="5915022" cy="357542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spcBef>
                <a:spcPts val="0"/>
              </a:spcBef>
              <a:buNone/>
            </a:pP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z</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u</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o</a:t>
            </a:r>
            <a:br>
              <a:rPr lang="fr-FR" sz="3600" b="1">
                <a:latin typeface="Courier New"/>
                <a:cs typeface="Courier New"/>
              </a:rPr>
            </a:br>
            <a:r>
              <a:rPr lang="fr-FR" sz="3600" b="1">
                <a:solidFill>
                  <a:srgbClr val="566579"/>
                </a:solidFill>
                <a:latin typeface="Courier New"/>
                <a:ea typeface="Verdana"/>
                <a:cs typeface="Courier New"/>
              </a:rPr>
              <a:t>o</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x</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br>
              <a:rPr lang="fr-FR" sz="3600" b="1">
                <a:latin typeface="Courier New"/>
                <a:cs typeface="Courier New"/>
              </a:rPr>
            </a:b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br>
              <a:rPr lang="fr-FR" sz="3600" b="1">
                <a:latin typeface="Courier New"/>
                <a:cs typeface="Courier New"/>
              </a:rPr>
            </a:b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g</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c</a:t>
            </a:r>
            <a:endParaRPr lang="fr-FR" sz="3600"/>
          </a:p>
        </p:txBody>
      </p:sp>
      <p:sp>
        <p:nvSpPr>
          <p:cNvPr id="5" name="ZoneTexte 4">
            <a:extLst>
              <a:ext uri="{FF2B5EF4-FFF2-40B4-BE49-F238E27FC236}">
                <a16:creationId xmlns:a16="http://schemas.microsoft.com/office/drawing/2014/main" id="{D10A2DA6-F491-9792-E595-4350D5D35E0D}"/>
              </a:ext>
            </a:extLst>
          </p:cNvPr>
          <p:cNvSpPr txBox="1"/>
          <p:nvPr/>
        </p:nvSpPr>
        <p:spPr>
          <a:xfrm>
            <a:off x="6827520" y="2509519"/>
            <a:ext cx="4754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err="1">
                <a:latin typeface="Courier New"/>
                <a:cs typeface="Courier New"/>
              </a:rPr>
              <a:t>hazrxeirg</a:t>
            </a:r>
            <a:r>
              <a:rPr lang="fr-FR" sz="3600" b="1">
                <a:latin typeface="Courier New"/>
                <a:cs typeface="Courier New"/>
              </a:rPr>
              <a:t> </a:t>
            </a:r>
          </a:p>
        </p:txBody>
      </p:sp>
    </p:spTree>
    <p:extLst>
      <p:ext uri="{BB962C8B-B14F-4D97-AF65-F5344CB8AC3E}">
        <p14:creationId xmlns:p14="http://schemas.microsoft.com/office/powerpoint/2010/main" val="272009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594C6-77A4-E6C7-3222-440C2405601D}"/>
              </a:ext>
            </a:extLst>
          </p:cNvPr>
          <p:cNvSpPr>
            <a:spLocks noGrp="1"/>
          </p:cNvSpPr>
          <p:nvPr>
            <p:ph type="title"/>
          </p:nvPr>
        </p:nvSpPr>
        <p:spPr/>
        <p:txBody>
          <a:bodyPr>
            <a:normAutofit/>
          </a:bodyPr>
          <a:lstStyle/>
          <a:p>
            <a:r>
              <a:rPr lang="fr-FR" sz="5400" dirty="0">
                <a:latin typeface="Neue Haas Grotesk Text Pro"/>
                <a:ea typeface="+mj-lt"/>
                <a:cs typeface="+mj-lt"/>
              </a:rPr>
              <a:t>Première partie</a:t>
            </a:r>
            <a:endParaRPr lang="fr-FR" sz="5400" dirty="0">
              <a:latin typeface="Neue Haas Grotesk Text Pro"/>
            </a:endParaRPr>
          </a:p>
        </p:txBody>
      </p:sp>
      <p:pic>
        <p:nvPicPr>
          <p:cNvPr id="5" name="Picture 3" descr="Une image contenant texte, Visage humain, affiche, croquis&#10;&#10;Description générée automatiquement">
            <a:extLst>
              <a:ext uri="{FF2B5EF4-FFF2-40B4-BE49-F238E27FC236}">
                <a16:creationId xmlns:a16="http://schemas.microsoft.com/office/drawing/2014/main" id="{DD4BCB6E-C328-1F3B-0B58-ED591EFC5035}"/>
              </a:ext>
            </a:extLst>
          </p:cNvPr>
          <p:cNvPicPr>
            <a:picLocks noChangeAspect="1"/>
          </p:cNvPicPr>
          <p:nvPr/>
        </p:nvPicPr>
        <p:blipFill rotWithShape="1">
          <a:blip r:embed="rId2"/>
          <a:srcRect l="8775" r="3633"/>
          <a:stretch/>
        </p:blipFill>
        <p:spPr>
          <a:xfrm>
            <a:off x="623475" y="2107880"/>
            <a:ext cx="1645332" cy="2503705"/>
          </a:xfrm>
          <a:prstGeom prst="rect">
            <a:avLst/>
          </a:prstGeom>
        </p:spPr>
      </p:pic>
      <p:pic>
        <p:nvPicPr>
          <p:cNvPr id="7" name="Image 6" descr="Une image contenant texte, logo, graphisme, affiche&#10;&#10;Description générée automatiquement">
            <a:extLst>
              <a:ext uri="{FF2B5EF4-FFF2-40B4-BE49-F238E27FC236}">
                <a16:creationId xmlns:a16="http://schemas.microsoft.com/office/drawing/2014/main" id="{6E4C7E43-947E-20E5-DD3D-885C3411A65C}"/>
              </a:ext>
            </a:extLst>
          </p:cNvPr>
          <p:cNvPicPr>
            <a:picLocks noChangeAspect="1"/>
          </p:cNvPicPr>
          <p:nvPr/>
        </p:nvPicPr>
        <p:blipFill>
          <a:blip r:embed="rId3"/>
          <a:stretch>
            <a:fillRect/>
          </a:stretch>
        </p:blipFill>
        <p:spPr>
          <a:xfrm>
            <a:off x="2804830" y="2104166"/>
            <a:ext cx="1724038" cy="2511123"/>
          </a:xfrm>
          <a:prstGeom prst="rect">
            <a:avLst/>
          </a:prstGeom>
        </p:spPr>
      </p:pic>
      <p:pic>
        <p:nvPicPr>
          <p:cNvPr id="9" name="Image 8" descr="Une image contenant texte, dessin, peinture, croquis&#10;&#10;Description générée automatiquement">
            <a:extLst>
              <a:ext uri="{FF2B5EF4-FFF2-40B4-BE49-F238E27FC236}">
                <a16:creationId xmlns:a16="http://schemas.microsoft.com/office/drawing/2014/main" id="{67D8F96B-4ACF-C421-1BEB-8D4E1A2519BF}"/>
              </a:ext>
            </a:extLst>
          </p:cNvPr>
          <p:cNvPicPr>
            <a:picLocks noChangeAspect="1"/>
          </p:cNvPicPr>
          <p:nvPr/>
        </p:nvPicPr>
        <p:blipFill rotWithShape="1">
          <a:blip r:embed="rId4"/>
          <a:srcRect t="1057" r="-1" b="-1"/>
          <a:stretch/>
        </p:blipFill>
        <p:spPr>
          <a:xfrm>
            <a:off x="4967864" y="2107880"/>
            <a:ext cx="1625540" cy="2503706"/>
          </a:xfrm>
          <a:prstGeom prst="rect">
            <a:avLst/>
          </a:prstGeom>
        </p:spPr>
      </p:pic>
      <p:pic>
        <p:nvPicPr>
          <p:cNvPr id="11" name="Espace réservé du contenu 3" descr="Une image contenant texte, plein air, dessin, affiche&#10;&#10;Description générée automatiquement">
            <a:extLst>
              <a:ext uri="{FF2B5EF4-FFF2-40B4-BE49-F238E27FC236}">
                <a16:creationId xmlns:a16="http://schemas.microsoft.com/office/drawing/2014/main" id="{E6E0E602-6B3E-6670-50B2-8EE6BA21524F}"/>
              </a:ext>
            </a:extLst>
          </p:cNvPr>
          <p:cNvPicPr>
            <a:picLocks noChangeAspect="1"/>
          </p:cNvPicPr>
          <p:nvPr/>
        </p:nvPicPr>
        <p:blipFill rotWithShape="1">
          <a:blip r:embed="rId5"/>
          <a:srcRect r="1582"/>
          <a:stretch/>
        </p:blipFill>
        <p:spPr>
          <a:xfrm>
            <a:off x="7006461" y="2107880"/>
            <a:ext cx="1645332" cy="2503705"/>
          </a:xfrm>
          <a:prstGeom prst="rect">
            <a:avLst/>
          </a:prstGeom>
        </p:spPr>
      </p:pic>
      <p:pic>
        <p:nvPicPr>
          <p:cNvPr id="13" name="Image 12" descr="Une image contenant texte, affiche, livre, graphisme&#10;&#10;Description générée automatiquement">
            <a:extLst>
              <a:ext uri="{FF2B5EF4-FFF2-40B4-BE49-F238E27FC236}">
                <a16:creationId xmlns:a16="http://schemas.microsoft.com/office/drawing/2014/main" id="{07F8308B-5477-6812-78E5-01A15F9401F3}"/>
              </a:ext>
            </a:extLst>
          </p:cNvPr>
          <p:cNvPicPr>
            <a:picLocks noChangeAspect="1"/>
          </p:cNvPicPr>
          <p:nvPr/>
        </p:nvPicPr>
        <p:blipFill rotWithShape="1">
          <a:blip r:embed="rId6"/>
          <a:srcRect t="7098" b="809"/>
          <a:stretch/>
        </p:blipFill>
        <p:spPr>
          <a:xfrm>
            <a:off x="9124229" y="2107880"/>
            <a:ext cx="1645331" cy="2503705"/>
          </a:xfrm>
          <a:prstGeom prst="rect">
            <a:avLst/>
          </a:prstGeom>
        </p:spPr>
      </p:pic>
      <p:pic>
        <p:nvPicPr>
          <p:cNvPr id="15" name="Picture 2" descr="Une image contenant texte, affiche, livre, dessin humoristique&#10;&#10;Description générée automatiquement">
            <a:extLst>
              <a:ext uri="{FF2B5EF4-FFF2-40B4-BE49-F238E27FC236}">
                <a16:creationId xmlns:a16="http://schemas.microsoft.com/office/drawing/2014/main" id="{672B745D-B46A-3C06-FCF8-5C739571E830}"/>
              </a:ext>
            </a:extLst>
          </p:cNvPr>
          <p:cNvPicPr>
            <a:picLocks noChangeAspect="1"/>
          </p:cNvPicPr>
          <p:nvPr/>
        </p:nvPicPr>
        <p:blipFill rotWithShape="1">
          <a:blip r:embed="rId7"/>
          <a:srcRect l="11425" r="982"/>
          <a:stretch/>
        </p:blipFill>
        <p:spPr>
          <a:xfrm>
            <a:off x="1583397" y="4106894"/>
            <a:ext cx="1734396" cy="2572978"/>
          </a:xfrm>
          <a:prstGeom prst="rect">
            <a:avLst/>
          </a:prstGeom>
        </p:spPr>
      </p:pic>
      <p:pic>
        <p:nvPicPr>
          <p:cNvPr id="17" name="Image 16" descr="Une image contenant texte, affiche, graphisme, conception&#10;&#10;Description générée automatiquement">
            <a:extLst>
              <a:ext uri="{FF2B5EF4-FFF2-40B4-BE49-F238E27FC236}">
                <a16:creationId xmlns:a16="http://schemas.microsoft.com/office/drawing/2014/main" id="{BDE7ACCA-EBF6-3E96-9F73-C9635CD5C626}"/>
              </a:ext>
            </a:extLst>
          </p:cNvPr>
          <p:cNvPicPr>
            <a:picLocks noChangeAspect="1"/>
          </p:cNvPicPr>
          <p:nvPr/>
        </p:nvPicPr>
        <p:blipFill rotWithShape="1">
          <a:blip r:embed="rId8"/>
          <a:srcRect t="4682" r="-1" b="1321"/>
          <a:stretch/>
        </p:blipFill>
        <p:spPr>
          <a:xfrm>
            <a:off x="3819916" y="4106894"/>
            <a:ext cx="1625539" cy="2572977"/>
          </a:xfrm>
          <a:prstGeom prst="rect">
            <a:avLst/>
          </a:prstGeom>
        </p:spPr>
      </p:pic>
      <p:pic>
        <p:nvPicPr>
          <p:cNvPr id="19" name="Picture 4" descr="Une image contenant texte, livre, Police, Couverture de livre&#10;&#10;Description générée automatiquement">
            <a:extLst>
              <a:ext uri="{FF2B5EF4-FFF2-40B4-BE49-F238E27FC236}">
                <a16:creationId xmlns:a16="http://schemas.microsoft.com/office/drawing/2014/main" id="{2A1D4F91-C96F-8499-1DE4-295E0AAAECFF}"/>
              </a:ext>
            </a:extLst>
          </p:cNvPr>
          <p:cNvPicPr>
            <a:picLocks noChangeAspect="1"/>
          </p:cNvPicPr>
          <p:nvPr/>
        </p:nvPicPr>
        <p:blipFill>
          <a:blip r:embed="rId9"/>
          <a:stretch>
            <a:fillRect/>
          </a:stretch>
        </p:blipFill>
        <p:spPr>
          <a:xfrm>
            <a:off x="5885463" y="4110805"/>
            <a:ext cx="1811038" cy="2565143"/>
          </a:xfrm>
          <a:prstGeom prst="rect">
            <a:avLst/>
          </a:prstGeom>
        </p:spPr>
      </p:pic>
      <p:pic>
        <p:nvPicPr>
          <p:cNvPr id="21" name="Image 20" descr="Une image contenant texte, femme, Colorants capillaires, écriture manuscrite&#10;&#10;Description générée automatiquement">
            <a:extLst>
              <a:ext uri="{FF2B5EF4-FFF2-40B4-BE49-F238E27FC236}">
                <a16:creationId xmlns:a16="http://schemas.microsoft.com/office/drawing/2014/main" id="{898C3345-0504-A728-6C32-AC64DFE35C94}"/>
              </a:ext>
            </a:extLst>
          </p:cNvPr>
          <p:cNvPicPr>
            <a:picLocks noChangeAspect="1"/>
          </p:cNvPicPr>
          <p:nvPr/>
        </p:nvPicPr>
        <p:blipFill rotWithShape="1">
          <a:blip r:embed="rId10"/>
          <a:srcRect t="676" r="2" b="2"/>
          <a:stretch/>
        </p:blipFill>
        <p:spPr>
          <a:xfrm>
            <a:off x="8075241" y="4106892"/>
            <a:ext cx="1754188" cy="2572977"/>
          </a:xfrm>
          <a:prstGeom prst="rect">
            <a:avLst/>
          </a:prstGeom>
        </p:spPr>
      </p:pic>
      <p:pic>
        <p:nvPicPr>
          <p:cNvPr id="23" name="Content Placeholder 3" descr="Une image contenant texte, livre, conception&#10;&#10;Description générée automatiquement">
            <a:extLst>
              <a:ext uri="{FF2B5EF4-FFF2-40B4-BE49-F238E27FC236}">
                <a16:creationId xmlns:a16="http://schemas.microsoft.com/office/drawing/2014/main" id="{261657C5-4E8E-F97D-C3A6-B93797E63016}"/>
              </a:ext>
            </a:extLst>
          </p:cNvPr>
          <p:cNvPicPr>
            <a:picLocks noChangeAspect="1"/>
          </p:cNvPicPr>
          <p:nvPr/>
        </p:nvPicPr>
        <p:blipFill rotWithShape="1">
          <a:blip r:embed="rId11"/>
          <a:srcRect l="3893" r="2924"/>
          <a:stretch/>
        </p:blipFill>
        <p:spPr>
          <a:xfrm>
            <a:off x="10262281" y="4106892"/>
            <a:ext cx="1645332" cy="2572979"/>
          </a:xfrm>
          <a:prstGeom prst="rect">
            <a:avLst/>
          </a:prstGeom>
        </p:spPr>
      </p:pic>
    </p:spTree>
    <p:extLst>
      <p:ext uri="{BB962C8B-B14F-4D97-AF65-F5344CB8AC3E}">
        <p14:creationId xmlns:p14="http://schemas.microsoft.com/office/powerpoint/2010/main" val="2293446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ré, Rectangle, motif, mots croisés&#10;&#10;Description générée automatiquement">
            <a:extLst>
              <a:ext uri="{FF2B5EF4-FFF2-40B4-BE49-F238E27FC236}">
                <a16:creationId xmlns:a16="http://schemas.microsoft.com/office/drawing/2014/main" id="{C09C6E61-33F0-F73B-5DFE-428DCBC82156}"/>
              </a:ext>
            </a:extLst>
          </p:cNvPr>
          <p:cNvPicPr>
            <a:picLocks noChangeAspect="1"/>
          </p:cNvPicPr>
          <p:nvPr/>
        </p:nvPicPr>
        <p:blipFill>
          <a:blip r:embed="rId2"/>
          <a:stretch>
            <a:fillRect/>
          </a:stretch>
        </p:blipFill>
        <p:spPr>
          <a:xfrm rot="5400000">
            <a:off x="2179060" y="2203800"/>
            <a:ext cx="3885334" cy="3875438"/>
          </a:xfrm>
          <a:prstGeom prst="rect">
            <a:avLst/>
          </a:prstGeom>
        </p:spPr>
      </p:pic>
      <p:sp>
        <p:nvSpPr>
          <p:cNvPr id="2" name="Titre 1">
            <a:extLst>
              <a:ext uri="{FF2B5EF4-FFF2-40B4-BE49-F238E27FC236}">
                <a16:creationId xmlns:a16="http://schemas.microsoft.com/office/drawing/2014/main" id="{6F36C57C-A8A4-4317-B5B6-BC5E1FD34DCD}"/>
              </a:ext>
            </a:extLst>
          </p:cNvPr>
          <p:cNvSpPr>
            <a:spLocks noGrp="1"/>
          </p:cNvSpPr>
          <p:nvPr>
            <p:ph type="title"/>
          </p:nvPr>
        </p:nvSpPr>
        <p:spPr/>
        <p:txBody>
          <a:bodyPr/>
          <a:lstStyle/>
          <a:p>
            <a:r>
              <a:rPr lang="fr-FR"/>
              <a:t>Mathias </a:t>
            </a:r>
            <a:r>
              <a:rPr lang="fr-FR" err="1"/>
              <a:t>Sandorf</a:t>
            </a:r>
            <a:r>
              <a:rPr lang="fr-FR"/>
              <a:t> : le cache</a:t>
            </a:r>
          </a:p>
        </p:txBody>
      </p:sp>
      <p:sp>
        <p:nvSpPr>
          <p:cNvPr id="6" name="Espace réservé du contenu 2">
            <a:extLst>
              <a:ext uri="{FF2B5EF4-FFF2-40B4-BE49-F238E27FC236}">
                <a16:creationId xmlns:a16="http://schemas.microsoft.com/office/drawing/2014/main" id="{79176F2C-2EB5-71F9-3F7C-D1F010D2D48B}"/>
              </a:ext>
            </a:extLst>
          </p:cNvPr>
          <p:cNvSpPr txBox="1">
            <a:spLocks/>
          </p:cNvSpPr>
          <p:nvPr/>
        </p:nvSpPr>
        <p:spPr>
          <a:xfrm>
            <a:off x="1166584" y="2280272"/>
            <a:ext cx="5915022" cy="357542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spcBef>
                <a:spcPts val="0"/>
              </a:spcBef>
              <a:buNone/>
            </a:pP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z</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u</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o</a:t>
            </a:r>
            <a:br>
              <a:rPr lang="fr-FR" sz="3600" b="1">
                <a:latin typeface="Courier New"/>
                <a:cs typeface="Courier New"/>
              </a:rPr>
            </a:br>
            <a:r>
              <a:rPr lang="fr-FR" sz="3600" b="1">
                <a:solidFill>
                  <a:srgbClr val="566579"/>
                </a:solidFill>
                <a:latin typeface="Courier New"/>
                <a:ea typeface="Verdana"/>
                <a:cs typeface="Courier New"/>
              </a:rPr>
              <a:t>o</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x</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br>
              <a:rPr lang="fr-FR" sz="3600" b="1">
                <a:latin typeface="Courier New"/>
                <a:cs typeface="Courier New"/>
              </a:rPr>
            </a:b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br>
              <a:rPr lang="fr-FR" sz="3600" b="1">
                <a:latin typeface="Courier New"/>
                <a:cs typeface="Courier New"/>
              </a:rPr>
            </a:b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g</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c</a:t>
            </a:r>
            <a:endParaRPr lang="fr-FR" sz="3600"/>
          </a:p>
        </p:txBody>
      </p:sp>
      <p:sp>
        <p:nvSpPr>
          <p:cNvPr id="5" name="ZoneTexte 4">
            <a:extLst>
              <a:ext uri="{FF2B5EF4-FFF2-40B4-BE49-F238E27FC236}">
                <a16:creationId xmlns:a16="http://schemas.microsoft.com/office/drawing/2014/main" id="{D10A2DA6-F491-9792-E595-4350D5D35E0D}"/>
              </a:ext>
            </a:extLst>
          </p:cNvPr>
          <p:cNvSpPr txBox="1"/>
          <p:nvPr/>
        </p:nvSpPr>
        <p:spPr>
          <a:xfrm>
            <a:off x="6827520" y="2509519"/>
            <a:ext cx="4754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err="1">
                <a:latin typeface="Courier New"/>
                <a:cs typeface="Courier New"/>
              </a:rPr>
              <a:t>hazrxeirg</a:t>
            </a:r>
            <a:r>
              <a:rPr lang="fr-FR" sz="3600" b="1">
                <a:latin typeface="Courier New"/>
                <a:cs typeface="Courier New"/>
              </a:rPr>
              <a:t> </a:t>
            </a:r>
          </a:p>
        </p:txBody>
      </p:sp>
      <p:sp>
        <p:nvSpPr>
          <p:cNvPr id="8" name="ZoneTexte 7">
            <a:extLst>
              <a:ext uri="{FF2B5EF4-FFF2-40B4-BE49-F238E27FC236}">
                <a16:creationId xmlns:a16="http://schemas.microsoft.com/office/drawing/2014/main" id="{99D782B3-1042-61A2-9F94-6F3FAF90DB31}"/>
              </a:ext>
            </a:extLst>
          </p:cNvPr>
          <p:cNvSpPr txBox="1"/>
          <p:nvPr/>
        </p:nvSpPr>
        <p:spPr>
          <a:xfrm>
            <a:off x="6827520" y="324104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err="1">
                <a:latin typeface="Courier New"/>
                <a:cs typeface="Courier New"/>
              </a:rPr>
              <a:t>nohaledec</a:t>
            </a:r>
            <a:endParaRPr lang="fr-FR" sz="3600" b="1">
              <a:latin typeface="Courier New"/>
              <a:cs typeface="Courier New"/>
            </a:endParaRPr>
          </a:p>
        </p:txBody>
      </p:sp>
    </p:spTree>
    <p:extLst>
      <p:ext uri="{BB962C8B-B14F-4D97-AF65-F5344CB8AC3E}">
        <p14:creationId xmlns:p14="http://schemas.microsoft.com/office/powerpoint/2010/main" val="38021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carré, Rectangle, motif, mots croisés&#10;&#10;Description générée automatiquement">
            <a:extLst>
              <a:ext uri="{FF2B5EF4-FFF2-40B4-BE49-F238E27FC236}">
                <a16:creationId xmlns:a16="http://schemas.microsoft.com/office/drawing/2014/main" id="{9A514613-BFF2-E166-CC24-11A9AEDBBA51}"/>
              </a:ext>
            </a:extLst>
          </p:cNvPr>
          <p:cNvPicPr>
            <a:picLocks noChangeAspect="1"/>
          </p:cNvPicPr>
          <p:nvPr/>
        </p:nvPicPr>
        <p:blipFill>
          <a:blip r:embed="rId2"/>
          <a:stretch>
            <a:fillRect/>
          </a:stretch>
        </p:blipFill>
        <p:spPr>
          <a:xfrm rot="10800000">
            <a:off x="2179060" y="2203801"/>
            <a:ext cx="3885334" cy="3875438"/>
          </a:xfrm>
          <a:prstGeom prst="rect">
            <a:avLst/>
          </a:prstGeom>
        </p:spPr>
      </p:pic>
      <p:sp>
        <p:nvSpPr>
          <p:cNvPr id="2" name="Titre 1">
            <a:extLst>
              <a:ext uri="{FF2B5EF4-FFF2-40B4-BE49-F238E27FC236}">
                <a16:creationId xmlns:a16="http://schemas.microsoft.com/office/drawing/2014/main" id="{6F36C57C-A8A4-4317-B5B6-BC5E1FD34DCD}"/>
              </a:ext>
            </a:extLst>
          </p:cNvPr>
          <p:cNvSpPr>
            <a:spLocks noGrp="1"/>
          </p:cNvSpPr>
          <p:nvPr>
            <p:ph type="title"/>
          </p:nvPr>
        </p:nvSpPr>
        <p:spPr/>
        <p:txBody>
          <a:bodyPr/>
          <a:lstStyle/>
          <a:p>
            <a:r>
              <a:rPr lang="fr-FR"/>
              <a:t>Mathias </a:t>
            </a:r>
            <a:r>
              <a:rPr lang="fr-FR" err="1"/>
              <a:t>Sandorf</a:t>
            </a:r>
            <a:r>
              <a:rPr lang="fr-FR"/>
              <a:t> : le cache</a:t>
            </a:r>
          </a:p>
        </p:txBody>
      </p:sp>
      <p:sp>
        <p:nvSpPr>
          <p:cNvPr id="6" name="Espace réservé du contenu 2">
            <a:extLst>
              <a:ext uri="{FF2B5EF4-FFF2-40B4-BE49-F238E27FC236}">
                <a16:creationId xmlns:a16="http://schemas.microsoft.com/office/drawing/2014/main" id="{79176F2C-2EB5-71F9-3F7C-D1F010D2D48B}"/>
              </a:ext>
            </a:extLst>
          </p:cNvPr>
          <p:cNvSpPr txBox="1">
            <a:spLocks/>
          </p:cNvSpPr>
          <p:nvPr/>
        </p:nvSpPr>
        <p:spPr>
          <a:xfrm>
            <a:off x="1166584" y="2280272"/>
            <a:ext cx="5915022" cy="357542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spcBef>
                <a:spcPts val="0"/>
              </a:spcBef>
              <a:buNone/>
            </a:pP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z</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u</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o</a:t>
            </a:r>
            <a:br>
              <a:rPr lang="fr-FR" sz="3600" b="1">
                <a:latin typeface="Courier New"/>
                <a:cs typeface="Courier New"/>
              </a:rPr>
            </a:br>
            <a:r>
              <a:rPr lang="fr-FR" sz="3600" b="1">
                <a:solidFill>
                  <a:srgbClr val="566579"/>
                </a:solidFill>
                <a:latin typeface="Courier New"/>
                <a:ea typeface="Verdana"/>
                <a:cs typeface="Courier New"/>
              </a:rPr>
              <a:t>o</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x</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br>
              <a:rPr lang="fr-FR" sz="3600" b="1">
                <a:latin typeface="Courier New"/>
                <a:cs typeface="Courier New"/>
              </a:rPr>
            </a:b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br>
              <a:rPr lang="fr-FR" sz="3600" b="1">
                <a:latin typeface="Courier New"/>
                <a:cs typeface="Courier New"/>
              </a:rPr>
            </a:b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g</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c</a:t>
            </a:r>
            <a:endParaRPr lang="fr-FR" sz="3600"/>
          </a:p>
        </p:txBody>
      </p:sp>
      <p:sp>
        <p:nvSpPr>
          <p:cNvPr id="5" name="ZoneTexte 4">
            <a:extLst>
              <a:ext uri="{FF2B5EF4-FFF2-40B4-BE49-F238E27FC236}">
                <a16:creationId xmlns:a16="http://schemas.microsoft.com/office/drawing/2014/main" id="{D10A2DA6-F491-9792-E595-4350D5D35E0D}"/>
              </a:ext>
            </a:extLst>
          </p:cNvPr>
          <p:cNvSpPr txBox="1"/>
          <p:nvPr/>
        </p:nvSpPr>
        <p:spPr>
          <a:xfrm>
            <a:off x="6827520" y="2509519"/>
            <a:ext cx="4754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err="1">
                <a:latin typeface="Courier New"/>
                <a:cs typeface="Courier New"/>
              </a:rPr>
              <a:t>hazrxeirg</a:t>
            </a:r>
            <a:r>
              <a:rPr lang="fr-FR" sz="3600" b="1">
                <a:latin typeface="Courier New"/>
                <a:cs typeface="Courier New"/>
              </a:rPr>
              <a:t> </a:t>
            </a:r>
          </a:p>
        </p:txBody>
      </p:sp>
      <p:sp>
        <p:nvSpPr>
          <p:cNvPr id="8" name="ZoneTexte 7">
            <a:extLst>
              <a:ext uri="{FF2B5EF4-FFF2-40B4-BE49-F238E27FC236}">
                <a16:creationId xmlns:a16="http://schemas.microsoft.com/office/drawing/2014/main" id="{99D782B3-1042-61A2-9F94-6F3FAF90DB31}"/>
              </a:ext>
            </a:extLst>
          </p:cNvPr>
          <p:cNvSpPr txBox="1"/>
          <p:nvPr/>
        </p:nvSpPr>
        <p:spPr>
          <a:xfrm>
            <a:off x="6827520" y="324104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err="1">
                <a:latin typeface="Courier New"/>
                <a:cs typeface="Courier New"/>
              </a:rPr>
              <a:t>nohaledec</a:t>
            </a:r>
            <a:endParaRPr lang="fr-FR" sz="3600" b="1">
              <a:latin typeface="Courier New"/>
              <a:cs typeface="Courier New"/>
            </a:endParaRPr>
          </a:p>
        </p:txBody>
      </p:sp>
      <p:sp>
        <p:nvSpPr>
          <p:cNvPr id="4" name="ZoneTexte 3">
            <a:extLst>
              <a:ext uri="{FF2B5EF4-FFF2-40B4-BE49-F238E27FC236}">
                <a16:creationId xmlns:a16="http://schemas.microsoft.com/office/drawing/2014/main" id="{ADEEFDE9-63E4-D26A-738E-3C007125ADD4}"/>
              </a:ext>
            </a:extLst>
          </p:cNvPr>
          <p:cNvSpPr txBox="1"/>
          <p:nvPr/>
        </p:nvSpPr>
        <p:spPr>
          <a:xfrm>
            <a:off x="6827520" y="40132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err="1">
                <a:latin typeface="Courier New"/>
                <a:cs typeface="Courier New"/>
              </a:rPr>
              <a:t>nadnepedn</a:t>
            </a:r>
            <a:endParaRPr lang="fr-FR" sz="3600" b="1">
              <a:latin typeface="Courier New"/>
              <a:cs typeface="Courier New"/>
            </a:endParaRPr>
          </a:p>
        </p:txBody>
      </p:sp>
    </p:spTree>
    <p:extLst>
      <p:ext uri="{BB962C8B-B14F-4D97-AF65-F5344CB8AC3E}">
        <p14:creationId xmlns:p14="http://schemas.microsoft.com/office/powerpoint/2010/main" val="37085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carré, Rectangle, motif, mots croisés&#10;&#10;Description générée automatiquement">
            <a:extLst>
              <a:ext uri="{FF2B5EF4-FFF2-40B4-BE49-F238E27FC236}">
                <a16:creationId xmlns:a16="http://schemas.microsoft.com/office/drawing/2014/main" id="{C6CDBAA7-0722-426C-C438-92523C3B64CB}"/>
              </a:ext>
            </a:extLst>
          </p:cNvPr>
          <p:cNvPicPr>
            <a:picLocks noChangeAspect="1"/>
          </p:cNvPicPr>
          <p:nvPr/>
        </p:nvPicPr>
        <p:blipFill>
          <a:blip r:embed="rId2"/>
          <a:stretch>
            <a:fillRect/>
          </a:stretch>
        </p:blipFill>
        <p:spPr>
          <a:xfrm rot="-5400000">
            <a:off x="2179060" y="2213697"/>
            <a:ext cx="3885334" cy="3875438"/>
          </a:xfrm>
          <a:prstGeom prst="rect">
            <a:avLst/>
          </a:prstGeom>
        </p:spPr>
      </p:pic>
      <p:sp>
        <p:nvSpPr>
          <p:cNvPr id="2" name="Titre 1">
            <a:extLst>
              <a:ext uri="{FF2B5EF4-FFF2-40B4-BE49-F238E27FC236}">
                <a16:creationId xmlns:a16="http://schemas.microsoft.com/office/drawing/2014/main" id="{6F36C57C-A8A4-4317-B5B6-BC5E1FD34DCD}"/>
              </a:ext>
            </a:extLst>
          </p:cNvPr>
          <p:cNvSpPr>
            <a:spLocks noGrp="1"/>
          </p:cNvSpPr>
          <p:nvPr>
            <p:ph type="title"/>
          </p:nvPr>
        </p:nvSpPr>
        <p:spPr/>
        <p:txBody>
          <a:bodyPr/>
          <a:lstStyle/>
          <a:p>
            <a:r>
              <a:rPr lang="fr-FR"/>
              <a:t>Mathias </a:t>
            </a:r>
            <a:r>
              <a:rPr lang="fr-FR" err="1"/>
              <a:t>Sandorf</a:t>
            </a:r>
            <a:r>
              <a:rPr lang="fr-FR"/>
              <a:t> : le cache</a:t>
            </a:r>
          </a:p>
        </p:txBody>
      </p:sp>
      <p:sp>
        <p:nvSpPr>
          <p:cNvPr id="6" name="Espace réservé du contenu 2">
            <a:extLst>
              <a:ext uri="{FF2B5EF4-FFF2-40B4-BE49-F238E27FC236}">
                <a16:creationId xmlns:a16="http://schemas.microsoft.com/office/drawing/2014/main" id="{79176F2C-2EB5-71F9-3F7C-D1F010D2D48B}"/>
              </a:ext>
            </a:extLst>
          </p:cNvPr>
          <p:cNvSpPr txBox="1">
            <a:spLocks/>
          </p:cNvSpPr>
          <p:nvPr/>
        </p:nvSpPr>
        <p:spPr>
          <a:xfrm>
            <a:off x="1166584" y="2280272"/>
            <a:ext cx="5915022" cy="357542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spcBef>
                <a:spcPts val="0"/>
              </a:spcBef>
              <a:buNone/>
            </a:pP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z</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u</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o</a:t>
            </a:r>
            <a:br>
              <a:rPr lang="fr-FR" sz="3600" b="1">
                <a:latin typeface="Courier New"/>
                <a:cs typeface="Courier New"/>
              </a:rPr>
            </a:br>
            <a:r>
              <a:rPr lang="fr-FR" sz="3600" b="1">
                <a:solidFill>
                  <a:srgbClr val="566579"/>
                </a:solidFill>
                <a:latin typeface="Courier New"/>
                <a:ea typeface="Verdana"/>
                <a:cs typeface="Courier New"/>
              </a:rPr>
              <a:t>o</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x</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h</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br>
              <a:rPr lang="fr-FR" sz="3600" b="1">
                <a:latin typeface="Courier New"/>
                <a:cs typeface="Courier New"/>
              </a:rPr>
            </a:br>
            <a:r>
              <a:rPr lang="fr-FR" sz="3600" b="1">
                <a:solidFill>
                  <a:srgbClr val="566579"/>
                </a:solidFill>
                <a:latin typeface="Courier New"/>
                <a:ea typeface="Verdana"/>
                <a:cs typeface="Courier New"/>
              </a:rPr>
              <a:t>a</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i</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l</a:t>
            </a:r>
            <a:br>
              <a:rPr lang="fr-FR" sz="3600" b="1">
                <a:latin typeface="Courier New"/>
                <a:cs typeface="Courier New"/>
              </a:rPr>
            </a:b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p</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s</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r</a:t>
            </a:r>
            <a:br>
              <a:rPr lang="fr-FR" sz="3600" b="1">
                <a:latin typeface="Courier New"/>
                <a:cs typeface="Courier New"/>
              </a:rPr>
            </a:br>
            <a:r>
              <a:rPr lang="fr-FR" sz="3600" b="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err="1">
                <a:solidFill>
                  <a:srgbClr val="566579"/>
                </a:solidFill>
                <a:latin typeface="Courier New"/>
                <a:ea typeface="Verdana"/>
                <a:cs typeface="Courier New"/>
              </a:rPr>
              <a:t>e</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d</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g</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n</a:t>
            </a:r>
            <a:r>
              <a:rPr lang="fr-FR" sz="4400" b="1">
                <a:solidFill>
                  <a:srgbClr val="566579"/>
                </a:solidFill>
                <a:latin typeface="Courier New"/>
                <a:ea typeface="Verdana"/>
                <a:cs typeface="Courier New"/>
              </a:rPr>
              <a:t> </a:t>
            </a:r>
            <a:r>
              <a:rPr lang="fr-FR" sz="3600" b="1">
                <a:solidFill>
                  <a:srgbClr val="566579"/>
                </a:solidFill>
                <a:latin typeface="Courier New"/>
                <a:ea typeface="Verdana"/>
                <a:cs typeface="Courier New"/>
              </a:rPr>
              <a:t>c</a:t>
            </a:r>
            <a:endParaRPr lang="fr-FR" sz="3600"/>
          </a:p>
        </p:txBody>
      </p:sp>
      <p:sp>
        <p:nvSpPr>
          <p:cNvPr id="5" name="ZoneTexte 4">
            <a:extLst>
              <a:ext uri="{FF2B5EF4-FFF2-40B4-BE49-F238E27FC236}">
                <a16:creationId xmlns:a16="http://schemas.microsoft.com/office/drawing/2014/main" id="{D10A2DA6-F491-9792-E595-4350D5D35E0D}"/>
              </a:ext>
            </a:extLst>
          </p:cNvPr>
          <p:cNvSpPr txBox="1"/>
          <p:nvPr/>
        </p:nvSpPr>
        <p:spPr>
          <a:xfrm>
            <a:off x="6827520" y="2509519"/>
            <a:ext cx="4754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err="1">
                <a:latin typeface="Courier New"/>
                <a:cs typeface="Courier New"/>
              </a:rPr>
              <a:t>hazrxeirg</a:t>
            </a:r>
            <a:r>
              <a:rPr lang="fr-FR" sz="3600" b="1">
                <a:latin typeface="Courier New"/>
                <a:cs typeface="Courier New"/>
              </a:rPr>
              <a:t> </a:t>
            </a:r>
          </a:p>
        </p:txBody>
      </p:sp>
      <p:sp>
        <p:nvSpPr>
          <p:cNvPr id="8" name="ZoneTexte 7">
            <a:extLst>
              <a:ext uri="{FF2B5EF4-FFF2-40B4-BE49-F238E27FC236}">
                <a16:creationId xmlns:a16="http://schemas.microsoft.com/office/drawing/2014/main" id="{99D782B3-1042-61A2-9F94-6F3FAF90DB31}"/>
              </a:ext>
            </a:extLst>
          </p:cNvPr>
          <p:cNvSpPr txBox="1"/>
          <p:nvPr/>
        </p:nvSpPr>
        <p:spPr>
          <a:xfrm>
            <a:off x="6827520" y="324104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err="1">
                <a:latin typeface="Courier New"/>
                <a:cs typeface="Courier New"/>
              </a:rPr>
              <a:t>nohaledec</a:t>
            </a:r>
            <a:endParaRPr lang="fr-FR" sz="3600" b="1">
              <a:latin typeface="Courier New"/>
              <a:cs typeface="Courier New"/>
            </a:endParaRPr>
          </a:p>
        </p:txBody>
      </p:sp>
      <p:sp>
        <p:nvSpPr>
          <p:cNvPr id="4" name="ZoneTexte 3">
            <a:extLst>
              <a:ext uri="{FF2B5EF4-FFF2-40B4-BE49-F238E27FC236}">
                <a16:creationId xmlns:a16="http://schemas.microsoft.com/office/drawing/2014/main" id="{ADEEFDE9-63E4-D26A-738E-3C007125ADD4}"/>
              </a:ext>
            </a:extLst>
          </p:cNvPr>
          <p:cNvSpPr txBox="1"/>
          <p:nvPr/>
        </p:nvSpPr>
        <p:spPr>
          <a:xfrm>
            <a:off x="6827520" y="40132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err="1">
                <a:latin typeface="Courier New"/>
                <a:cs typeface="Courier New"/>
              </a:rPr>
              <a:t>nadnepedn</a:t>
            </a:r>
            <a:endParaRPr lang="fr-FR" sz="3600" b="1">
              <a:latin typeface="Courier New"/>
              <a:cs typeface="Courier New"/>
            </a:endParaRPr>
          </a:p>
        </p:txBody>
      </p:sp>
      <p:sp>
        <p:nvSpPr>
          <p:cNvPr id="7" name="ZoneTexte 6">
            <a:extLst>
              <a:ext uri="{FF2B5EF4-FFF2-40B4-BE49-F238E27FC236}">
                <a16:creationId xmlns:a16="http://schemas.microsoft.com/office/drawing/2014/main" id="{8DF0DC3C-BAF2-B212-4EAB-8964529E8B1A}"/>
              </a:ext>
            </a:extLst>
          </p:cNvPr>
          <p:cNvSpPr txBox="1"/>
          <p:nvPr/>
        </p:nvSpPr>
        <p:spPr>
          <a:xfrm>
            <a:off x="6827520" y="478536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3600" b="1" err="1">
                <a:latin typeface="Courier New"/>
                <a:cs typeface="Courier New"/>
              </a:rPr>
              <a:t>ilruopess</a:t>
            </a:r>
            <a:endParaRPr lang="fr-FR" sz="3600" b="1">
              <a:latin typeface="Courier New"/>
              <a:cs typeface="Courier New"/>
            </a:endParaRPr>
          </a:p>
        </p:txBody>
      </p:sp>
    </p:spTree>
    <p:extLst>
      <p:ext uri="{BB962C8B-B14F-4D97-AF65-F5344CB8AC3E}">
        <p14:creationId xmlns:p14="http://schemas.microsoft.com/office/powerpoint/2010/main" val="1231364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6C57C-A8A4-4317-B5B6-BC5E1FD34DCD}"/>
              </a:ext>
            </a:extLst>
          </p:cNvPr>
          <p:cNvSpPr>
            <a:spLocks noGrp="1"/>
          </p:cNvSpPr>
          <p:nvPr>
            <p:ph type="title"/>
          </p:nvPr>
        </p:nvSpPr>
        <p:spPr/>
        <p:txBody>
          <a:bodyPr/>
          <a:lstStyle/>
          <a:p>
            <a:r>
              <a:rPr lang="fr-FR"/>
              <a:t>Mathias </a:t>
            </a:r>
            <a:r>
              <a:rPr lang="fr-FR" err="1"/>
              <a:t>Sandorf</a:t>
            </a:r>
            <a:r>
              <a:rPr lang="fr-FR"/>
              <a:t> : le texte clair</a:t>
            </a:r>
          </a:p>
        </p:txBody>
      </p:sp>
      <p:sp>
        <p:nvSpPr>
          <p:cNvPr id="10" name="TextBox 9">
            <a:extLst>
              <a:ext uri="{FF2B5EF4-FFF2-40B4-BE49-F238E27FC236}">
                <a16:creationId xmlns:a16="http://schemas.microsoft.com/office/drawing/2014/main" id="{DE452386-EAB6-D0C4-3155-12C12F06031B}"/>
              </a:ext>
            </a:extLst>
          </p:cNvPr>
          <p:cNvSpPr txBox="1"/>
          <p:nvPr/>
        </p:nvSpPr>
        <p:spPr>
          <a:xfrm>
            <a:off x="638735" y="4123617"/>
            <a:ext cx="1101314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Verdana"/>
                <a:ea typeface="+mn-lt"/>
                <a:cs typeface="+mn-lt"/>
              </a:rPr>
              <a:t>Message </a:t>
            </a:r>
            <a:r>
              <a:rPr lang="en-US" sz="2400" b="1" err="1">
                <a:latin typeface="Verdana"/>
                <a:ea typeface="+mn-lt"/>
                <a:cs typeface="+mn-lt"/>
              </a:rPr>
              <a:t>clair</a:t>
            </a:r>
            <a:r>
              <a:rPr lang="en-US" sz="2400" b="1" dirty="0">
                <a:latin typeface="Verdana"/>
                <a:ea typeface="+mn-lt"/>
                <a:cs typeface="+mn-lt"/>
              </a:rPr>
              <a:t> :</a:t>
            </a:r>
          </a:p>
          <a:p>
            <a:endParaRPr lang="en-US" sz="2400" i="1" dirty="0">
              <a:latin typeface="Verdana"/>
              <a:ea typeface="+mn-lt"/>
              <a:cs typeface="+mn-lt"/>
            </a:endParaRPr>
          </a:p>
          <a:p>
            <a:r>
              <a:rPr lang="en-US" sz="2400" i="1" dirty="0">
                <a:latin typeface="Verdana"/>
                <a:ea typeface="+mn-lt"/>
                <a:cs typeface="+mn-lt"/>
              </a:rPr>
              <a:t>Tout</a:t>
            </a:r>
            <a:r>
              <a:rPr lang="en-US" sz="2400" dirty="0">
                <a:latin typeface="Verdana"/>
                <a:ea typeface="+mn-lt"/>
                <a:cs typeface="+mn-lt"/>
              </a:rPr>
              <a:t> </a:t>
            </a:r>
            <a:r>
              <a:rPr lang="en-US" sz="2400" i="1" err="1">
                <a:latin typeface="Verdana"/>
                <a:ea typeface="+mn-lt"/>
                <a:cs typeface="+mn-lt"/>
              </a:rPr>
              <a:t>est</a:t>
            </a:r>
            <a:r>
              <a:rPr lang="en-US" sz="2400" dirty="0">
                <a:latin typeface="Verdana"/>
                <a:ea typeface="+mn-lt"/>
                <a:cs typeface="+mn-lt"/>
              </a:rPr>
              <a:t> </a:t>
            </a:r>
            <a:r>
              <a:rPr lang="en-US" sz="2400" i="1" dirty="0">
                <a:latin typeface="Verdana"/>
                <a:ea typeface="+mn-lt"/>
                <a:cs typeface="+mn-lt"/>
              </a:rPr>
              <a:t>prêt</a:t>
            </a:r>
            <a:r>
              <a:rPr lang="en-US" sz="2400" dirty="0">
                <a:latin typeface="Verdana"/>
                <a:ea typeface="+mn-lt"/>
                <a:cs typeface="+mn-lt"/>
              </a:rPr>
              <a:t>. </a:t>
            </a:r>
            <a:r>
              <a:rPr lang="en-US" sz="2400" i="1" dirty="0">
                <a:latin typeface="Verdana"/>
                <a:ea typeface="+mn-lt"/>
                <a:cs typeface="+mn-lt"/>
              </a:rPr>
              <a:t>Au</a:t>
            </a:r>
            <a:r>
              <a:rPr lang="en-US" sz="2400" dirty="0">
                <a:latin typeface="Verdana"/>
                <a:ea typeface="+mn-lt"/>
                <a:cs typeface="+mn-lt"/>
              </a:rPr>
              <a:t> </a:t>
            </a:r>
            <a:r>
              <a:rPr lang="en-US" sz="2400" i="1" dirty="0">
                <a:latin typeface="Verdana"/>
                <a:ea typeface="+mn-lt"/>
                <a:cs typeface="+mn-lt"/>
              </a:rPr>
              <a:t>premier</a:t>
            </a:r>
            <a:r>
              <a:rPr lang="en-US" sz="2400" dirty="0">
                <a:latin typeface="Verdana"/>
                <a:ea typeface="+mn-lt"/>
                <a:cs typeface="+mn-lt"/>
              </a:rPr>
              <a:t> </a:t>
            </a:r>
            <a:r>
              <a:rPr lang="en-US" sz="2400" i="1" dirty="0">
                <a:latin typeface="Verdana"/>
                <a:ea typeface="+mn-lt"/>
                <a:cs typeface="+mn-lt"/>
              </a:rPr>
              <a:t>signal</a:t>
            </a:r>
            <a:r>
              <a:rPr lang="en-US" sz="2400" dirty="0">
                <a:latin typeface="Verdana"/>
                <a:ea typeface="+mn-lt"/>
                <a:cs typeface="+mn-lt"/>
              </a:rPr>
              <a:t> </a:t>
            </a:r>
            <a:r>
              <a:rPr lang="en-US" sz="2400" i="1" dirty="0">
                <a:latin typeface="Verdana"/>
                <a:ea typeface="+mn-lt"/>
                <a:cs typeface="+mn-lt"/>
              </a:rPr>
              <a:t>que</a:t>
            </a:r>
            <a:r>
              <a:rPr lang="en-US" sz="2400" dirty="0">
                <a:latin typeface="Verdana"/>
                <a:ea typeface="+mn-lt"/>
                <a:cs typeface="+mn-lt"/>
              </a:rPr>
              <a:t> </a:t>
            </a:r>
            <a:r>
              <a:rPr lang="en-US" sz="2400" i="1" err="1">
                <a:latin typeface="Verdana"/>
                <a:ea typeface="+mn-lt"/>
                <a:cs typeface="+mn-lt"/>
              </a:rPr>
              <a:t>vous</a:t>
            </a:r>
            <a:r>
              <a:rPr lang="en-US" sz="2400" dirty="0">
                <a:latin typeface="Verdana"/>
                <a:ea typeface="+mn-lt"/>
                <a:cs typeface="+mn-lt"/>
              </a:rPr>
              <a:t> </a:t>
            </a:r>
            <a:r>
              <a:rPr lang="en-US" sz="2400" i="1" dirty="0">
                <a:latin typeface="Verdana"/>
                <a:ea typeface="+mn-lt"/>
                <a:cs typeface="+mn-lt"/>
              </a:rPr>
              <a:t>nous</a:t>
            </a:r>
            <a:r>
              <a:rPr lang="en-US" sz="2400" dirty="0">
                <a:latin typeface="Verdana"/>
                <a:ea typeface="+mn-lt"/>
                <a:cs typeface="+mn-lt"/>
              </a:rPr>
              <a:t> </a:t>
            </a:r>
            <a:r>
              <a:rPr lang="en-US" sz="2400" i="1" err="1">
                <a:latin typeface="Verdana"/>
                <a:ea typeface="+mn-lt"/>
                <a:cs typeface="+mn-lt"/>
              </a:rPr>
              <a:t>enverrez</a:t>
            </a:r>
            <a:r>
              <a:rPr lang="en-US" sz="2400" dirty="0">
                <a:latin typeface="Verdana"/>
                <a:ea typeface="+mn-lt"/>
                <a:cs typeface="+mn-lt"/>
              </a:rPr>
              <a:t> </a:t>
            </a:r>
            <a:r>
              <a:rPr lang="en-US" sz="2400" i="1" dirty="0">
                <a:latin typeface="Verdana"/>
                <a:ea typeface="+mn-lt"/>
                <a:cs typeface="+mn-lt"/>
              </a:rPr>
              <a:t>de</a:t>
            </a:r>
            <a:r>
              <a:rPr lang="en-US" sz="2400" dirty="0">
                <a:latin typeface="Verdana"/>
                <a:ea typeface="+mn-lt"/>
                <a:cs typeface="+mn-lt"/>
              </a:rPr>
              <a:t> </a:t>
            </a:r>
            <a:r>
              <a:rPr lang="en-US" sz="2400" i="1" dirty="0">
                <a:latin typeface="Verdana"/>
                <a:ea typeface="+mn-lt"/>
                <a:cs typeface="+mn-lt"/>
              </a:rPr>
              <a:t>Trieste</a:t>
            </a:r>
            <a:r>
              <a:rPr lang="en-US" sz="2400" dirty="0">
                <a:latin typeface="Verdana"/>
                <a:ea typeface="+mn-lt"/>
                <a:cs typeface="+mn-lt"/>
              </a:rPr>
              <a:t>, </a:t>
            </a:r>
            <a:r>
              <a:rPr lang="en-US" sz="2400" i="1" err="1">
                <a:latin typeface="Verdana"/>
                <a:ea typeface="+mn-lt"/>
                <a:cs typeface="+mn-lt"/>
              </a:rPr>
              <a:t>tous</a:t>
            </a:r>
            <a:r>
              <a:rPr lang="en-US" sz="2400" dirty="0">
                <a:latin typeface="Verdana"/>
                <a:ea typeface="+mn-lt"/>
                <a:cs typeface="+mn-lt"/>
              </a:rPr>
              <a:t> </a:t>
            </a:r>
            <a:r>
              <a:rPr lang="en-US" sz="2400" i="1" dirty="0">
                <a:latin typeface="Verdana"/>
                <a:ea typeface="+mn-lt"/>
                <a:cs typeface="+mn-lt"/>
              </a:rPr>
              <a:t>se</a:t>
            </a:r>
            <a:r>
              <a:rPr lang="en-US" sz="2400" dirty="0">
                <a:latin typeface="Verdana"/>
                <a:ea typeface="+mn-lt"/>
                <a:cs typeface="+mn-lt"/>
              </a:rPr>
              <a:t> </a:t>
            </a:r>
            <a:r>
              <a:rPr lang="en-US" sz="2400" i="1" err="1">
                <a:latin typeface="Verdana"/>
                <a:ea typeface="+mn-lt"/>
                <a:cs typeface="+mn-lt"/>
              </a:rPr>
              <a:t>lèveront</a:t>
            </a:r>
            <a:r>
              <a:rPr lang="en-US" sz="2400" dirty="0">
                <a:latin typeface="Verdana"/>
                <a:ea typeface="+mn-lt"/>
                <a:cs typeface="+mn-lt"/>
              </a:rPr>
              <a:t> </a:t>
            </a:r>
            <a:r>
              <a:rPr lang="en-US" sz="2400" i="1" err="1">
                <a:latin typeface="Verdana"/>
                <a:ea typeface="+mn-lt"/>
                <a:cs typeface="+mn-lt"/>
              </a:rPr>
              <a:t>en</a:t>
            </a:r>
            <a:r>
              <a:rPr lang="en-US" sz="2400" dirty="0">
                <a:latin typeface="Verdana"/>
                <a:ea typeface="+mn-lt"/>
                <a:cs typeface="+mn-lt"/>
              </a:rPr>
              <a:t> </a:t>
            </a:r>
            <a:r>
              <a:rPr lang="en-US" sz="2400" i="1" dirty="0">
                <a:latin typeface="Verdana"/>
                <a:ea typeface="+mn-lt"/>
                <a:cs typeface="+mn-lt"/>
              </a:rPr>
              <a:t>masse</a:t>
            </a:r>
            <a:r>
              <a:rPr lang="en-US" sz="2400" dirty="0">
                <a:latin typeface="Verdana"/>
                <a:ea typeface="+mn-lt"/>
                <a:cs typeface="+mn-lt"/>
              </a:rPr>
              <a:t> </a:t>
            </a:r>
            <a:r>
              <a:rPr lang="en-US" sz="2400" i="1" dirty="0">
                <a:latin typeface="Verdana"/>
                <a:ea typeface="+mn-lt"/>
                <a:cs typeface="+mn-lt"/>
              </a:rPr>
              <a:t>pour</a:t>
            </a:r>
            <a:r>
              <a:rPr lang="en-US" sz="2400" dirty="0">
                <a:latin typeface="Verdana"/>
                <a:ea typeface="+mn-lt"/>
                <a:cs typeface="+mn-lt"/>
              </a:rPr>
              <a:t> </a:t>
            </a:r>
            <a:r>
              <a:rPr lang="en-US" sz="2400" i="1" err="1">
                <a:latin typeface="Verdana"/>
                <a:ea typeface="+mn-lt"/>
                <a:cs typeface="+mn-lt"/>
              </a:rPr>
              <a:t>l’indépendance</a:t>
            </a:r>
            <a:r>
              <a:rPr lang="en-US" sz="2400" dirty="0">
                <a:latin typeface="Verdana"/>
                <a:ea typeface="+mn-lt"/>
                <a:cs typeface="+mn-lt"/>
              </a:rPr>
              <a:t> </a:t>
            </a:r>
            <a:r>
              <a:rPr lang="en-US" sz="2400" i="1" dirty="0">
                <a:latin typeface="Verdana"/>
                <a:ea typeface="+mn-lt"/>
                <a:cs typeface="+mn-lt"/>
              </a:rPr>
              <a:t>de</a:t>
            </a:r>
            <a:r>
              <a:rPr lang="en-US" sz="2400" dirty="0">
                <a:latin typeface="Verdana"/>
                <a:ea typeface="+mn-lt"/>
                <a:cs typeface="+mn-lt"/>
              </a:rPr>
              <a:t> </a:t>
            </a:r>
            <a:r>
              <a:rPr lang="en-US" sz="2400" i="1" dirty="0">
                <a:latin typeface="Verdana"/>
                <a:ea typeface="+mn-lt"/>
                <a:cs typeface="+mn-lt"/>
              </a:rPr>
              <a:t>la</a:t>
            </a:r>
            <a:r>
              <a:rPr lang="en-US" sz="2400" dirty="0">
                <a:latin typeface="Verdana"/>
                <a:ea typeface="+mn-lt"/>
                <a:cs typeface="+mn-lt"/>
              </a:rPr>
              <a:t> </a:t>
            </a:r>
            <a:r>
              <a:rPr lang="en-US" sz="2400" i="1" err="1">
                <a:latin typeface="Verdana"/>
                <a:ea typeface="+mn-lt"/>
                <a:cs typeface="+mn-lt"/>
              </a:rPr>
              <a:t>Hongrie</a:t>
            </a:r>
            <a:r>
              <a:rPr lang="en-US" sz="2400" dirty="0">
                <a:latin typeface="Verdana"/>
                <a:ea typeface="+mn-lt"/>
                <a:cs typeface="+mn-lt"/>
              </a:rPr>
              <a:t>. </a:t>
            </a:r>
            <a:r>
              <a:rPr lang="en-US" sz="2400" i="1" err="1">
                <a:latin typeface="Verdana"/>
                <a:ea typeface="+mn-lt"/>
                <a:cs typeface="+mn-lt"/>
              </a:rPr>
              <a:t>Xrzah</a:t>
            </a:r>
            <a:r>
              <a:rPr lang="en-US" sz="2400" dirty="0">
                <a:latin typeface="Verdana"/>
                <a:ea typeface="+mn-lt"/>
                <a:cs typeface="+mn-lt"/>
              </a:rPr>
              <a:t>.</a:t>
            </a:r>
            <a:endParaRPr lang="en-US" sz="2400" dirty="0">
              <a:latin typeface="Verdana"/>
              <a:ea typeface="Verdana"/>
            </a:endParaRPr>
          </a:p>
          <a:p>
            <a:pPr algn="l"/>
            <a:endParaRPr lang="en-US"/>
          </a:p>
        </p:txBody>
      </p:sp>
      <p:sp>
        <p:nvSpPr>
          <p:cNvPr id="11" name="TextBox 10">
            <a:extLst>
              <a:ext uri="{FF2B5EF4-FFF2-40B4-BE49-F238E27FC236}">
                <a16:creationId xmlns:a16="http://schemas.microsoft.com/office/drawing/2014/main" id="{CBD45158-D17E-FA51-625D-1DF030A44427}"/>
              </a:ext>
            </a:extLst>
          </p:cNvPr>
          <p:cNvSpPr txBox="1"/>
          <p:nvPr/>
        </p:nvSpPr>
        <p:spPr>
          <a:xfrm>
            <a:off x="638735" y="2322419"/>
            <a:ext cx="110131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rPr>
              <a:t>Pour </a:t>
            </a:r>
            <a:r>
              <a:rPr lang="en-US" sz="2400" dirty="0" err="1">
                <a:latin typeface="Verdana"/>
                <a:ea typeface="Verdana"/>
              </a:rPr>
              <a:t>compliquer</a:t>
            </a:r>
            <a:r>
              <a:rPr lang="en-US" sz="2400" dirty="0">
                <a:latin typeface="Verdana"/>
                <a:ea typeface="Verdana"/>
              </a:rPr>
              <a:t> le </a:t>
            </a:r>
            <a:r>
              <a:rPr lang="en-US" sz="2400" dirty="0" err="1">
                <a:latin typeface="Verdana"/>
                <a:ea typeface="Verdana"/>
              </a:rPr>
              <a:t>décryptement</a:t>
            </a:r>
            <a:r>
              <a:rPr lang="en-US" sz="2400" dirty="0">
                <a:latin typeface="Verdana"/>
                <a:ea typeface="Verdana"/>
              </a:rPr>
              <a:t>, le </a:t>
            </a:r>
            <a:r>
              <a:rPr lang="en-US" sz="2400" dirty="0" err="1">
                <a:latin typeface="Verdana"/>
                <a:ea typeface="Verdana"/>
              </a:rPr>
              <a:t>texte</a:t>
            </a:r>
            <a:r>
              <a:rPr lang="en-US" sz="2400" dirty="0">
                <a:latin typeface="Verdana"/>
                <a:ea typeface="Verdana"/>
              </a:rPr>
              <a:t> a </a:t>
            </a:r>
            <a:r>
              <a:rPr lang="en-US" sz="2400" dirty="0" err="1">
                <a:latin typeface="Verdana"/>
                <a:ea typeface="Verdana"/>
              </a:rPr>
              <a:t>été</a:t>
            </a:r>
            <a:r>
              <a:rPr lang="en-US" sz="2400" dirty="0">
                <a:latin typeface="Verdana"/>
                <a:ea typeface="Verdana"/>
              </a:rPr>
              <a:t> </a:t>
            </a:r>
            <a:r>
              <a:rPr lang="en-US" sz="2400" dirty="0" err="1">
                <a:solidFill>
                  <a:srgbClr val="FF0000"/>
                </a:solidFill>
                <a:latin typeface="Verdana"/>
                <a:ea typeface="Verdana"/>
              </a:rPr>
              <a:t>surchiffré</a:t>
            </a:r>
            <a:r>
              <a:rPr lang="en-US" sz="2400" dirty="0">
                <a:solidFill>
                  <a:srgbClr val="FF0000"/>
                </a:solidFill>
                <a:latin typeface="Verdana"/>
                <a:ea typeface="Verdana"/>
              </a:rPr>
              <a:t> </a:t>
            </a:r>
            <a:r>
              <a:rPr lang="en-US" sz="2400" dirty="0">
                <a:latin typeface="Verdana"/>
                <a:ea typeface="Verdana"/>
              </a:rPr>
              <a:t>: </a:t>
            </a:r>
            <a:r>
              <a:rPr lang="en-US" sz="2400" dirty="0" err="1">
                <a:latin typeface="Verdana"/>
                <a:ea typeface="Verdana"/>
              </a:rPr>
              <a:t>avant</a:t>
            </a:r>
            <a:r>
              <a:rPr lang="en-US" sz="2400" dirty="0">
                <a:latin typeface="Verdana"/>
                <a:ea typeface="Verdana"/>
              </a:rPr>
              <a:t> de </a:t>
            </a:r>
            <a:r>
              <a:rPr lang="en-US" sz="2400" dirty="0" err="1">
                <a:latin typeface="Verdana"/>
                <a:ea typeface="Verdana"/>
              </a:rPr>
              <a:t>mélanger</a:t>
            </a:r>
            <a:r>
              <a:rPr lang="en-US" sz="2400" dirty="0">
                <a:latin typeface="Verdana"/>
                <a:ea typeface="Verdana"/>
              </a:rPr>
              <a:t> les </a:t>
            </a:r>
            <a:r>
              <a:rPr lang="en-US" sz="2400" dirty="0" err="1">
                <a:latin typeface="Verdana"/>
                <a:ea typeface="Verdana"/>
              </a:rPr>
              <a:t>lettres</a:t>
            </a:r>
            <a:r>
              <a:rPr lang="en-US" sz="2400" dirty="0">
                <a:latin typeface="Verdana"/>
                <a:ea typeface="Verdana"/>
              </a:rPr>
              <a:t> avec le cache tournant, on a </a:t>
            </a:r>
            <a:r>
              <a:rPr lang="en-US" sz="2400" dirty="0" err="1">
                <a:latin typeface="Verdana"/>
                <a:ea typeface="Verdana"/>
              </a:rPr>
              <a:t>écrit</a:t>
            </a:r>
            <a:r>
              <a:rPr lang="en-US" sz="2400" dirty="0">
                <a:latin typeface="Verdana"/>
                <a:ea typeface="Verdana"/>
              </a:rPr>
              <a:t> le </a:t>
            </a:r>
            <a:r>
              <a:rPr lang="en-US" sz="2400" dirty="0" err="1">
                <a:latin typeface="Verdana"/>
                <a:ea typeface="Verdana"/>
              </a:rPr>
              <a:t>texte</a:t>
            </a:r>
            <a:r>
              <a:rPr lang="en-US" sz="2400" dirty="0">
                <a:latin typeface="Verdana"/>
                <a:ea typeface="Verdana"/>
              </a:rPr>
              <a:t> de droite à gauche.</a:t>
            </a:r>
            <a:endParaRPr lang="en-US" sz="2400" dirty="0">
              <a:latin typeface="Verdana"/>
            </a:endParaRPr>
          </a:p>
          <a:p>
            <a:pPr algn="l"/>
            <a:endParaRPr lang="en-US"/>
          </a:p>
        </p:txBody>
      </p:sp>
    </p:spTree>
    <p:extLst>
      <p:ext uri="{BB962C8B-B14F-4D97-AF65-F5344CB8AC3E}">
        <p14:creationId xmlns:p14="http://schemas.microsoft.com/office/powerpoint/2010/main" val="324021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A0A402-7A55-1BAD-21B6-3C62CAF28C7D}"/>
              </a:ext>
            </a:extLst>
          </p:cNvPr>
          <p:cNvSpPr>
            <a:spLocks noGrp="1"/>
          </p:cNvSpPr>
          <p:nvPr>
            <p:ph type="title"/>
          </p:nvPr>
        </p:nvSpPr>
        <p:spPr>
          <a:xfrm>
            <a:off x="5080216" y="1076324"/>
            <a:ext cx="6272784" cy="1535051"/>
          </a:xfrm>
        </p:spPr>
        <p:txBody>
          <a:bodyPr anchor="b">
            <a:normAutofit/>
          </a:bodyPr>
          <a:lstStyle/>
          <a:p>
            <a:r>
              <a:rPr lang="fr-FR" sz="5200"/>
              <a:t>Have </a:t>
            </a:r>
            <a:r>
              <a:rPr lang="fr-FR" sz="5200" err="1"/>
              <a:t>his</a:t>
            </a:r>
            <a:r>
              <a:rPr lang="fr-FR" sz="5200"/>
              <a:t> </a:t>
            </a:r>
            <a:r>
              <a:rPr lang="fr-FR" sz="5200" err="1"/>
              <a:t>carcase</a:t>
            </a:r>
            <a:r>
              <a:rPr lang="fr-FR" sz="5200"/>
              <a:t> (1932)</a:t>
            </a:r>
          </a:p>
        </p:txBody>
      </p:sp>
      <p:pic>
        <p:nvPicPr>
          <p:cNvPr id="5" name="Image 4" descr="Une image contenant texte, affiche, livre, graphisme&#10;&#10;Description générée automatiquement">
            <a:extLst>
              <a:ext uri="{FF2B5EF4-FFF2-40B4-BE49-F238E27FC236}">
                <a16:creationId xmlns:a16="http://schemas.microsoft.com/office/drawing/2014/main" id="{DDD17B68-9107-FB34-3BCA-7276815B1B43}"/>
              </a:ext>
            </a:extLst>
          </p:cNvPr>
          <p:cNvPicPr>
            <a:picLocks noChangeAspect="1"/>
          </p:cNvPicPr>
          <p:nvPr/>
        </p:nvPicPr>
        <p:blipFill rotWithShape="1">
          <a:blip r:embed="rId2"/>
          <a:srcRect t="7098" b="809"/>
          <a:stretch/>
        </p:blipFill>
        <p:spPr>
          <a:xfrm>
            <a:off x="20" y="10"/>
            <a:ext cx="4505305" cy="6857990"/>
          </a:xfrm>
          <a:prstGeom prst="rect">
            <a:avLst/>
          </a:prstGeom>
        </p:spPr>
      </p:pic>
      <p:sp>
        <p:nvSpPr>
          <p:cNvPr id="2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36545EE-C19E-CBB7-E08F-7A4B9AC8793B}"/>
              </a:ext>
            </a:extLst>
          </p:cNvPr>
          <p:cNvSpPr>
            <a:spLocks noGrp="1"/>
          </p:cNvSpPr>
          <p:nvPr>
            <p:ph idx="1"/>
          </p:nvPr>
        </p:nvSpPr>
        <p:spPr>
          <a:xfrm>
            <a:off x="5089063" y="3090592"/>
            <a:ext cx="6872004" cy="3768159"/>
          </a:xfrm>
        </p:spPr>
        <p:txBody>
          <a:bodyPr vert="horz" lIns="91440" tIns="45720" rIns="91440" bIns="45720" rtlCol="0" anchor="t">
            <a:noAutofit/>
          </a:bodyPr>
          <a:lstStyle/>
          <a:p>
            <a:pPr marL="0" indent="0">
              <a:buNone/>
            </a:pPr>
            <a:r>
              <a:rPr lang="fr-FR" dirty="0">
                <a:latin typeface="Verdana"/>
                <a:ea typeface="Verdana"/>
              </a:rPr>
              <a:t>Dorothy L. </a:t>
            </a:r>
            <a:r>
              <a:rPr lang="fr-FR" err="1">
                <a:latin typeface="Verdana"/>
                <a:ea typeface="Verdana"/>
              </a:rPr>
              <a:t>Sayers</a:t>
            </a:r>
            <a:r>
              <a:rPr lang="fr-FR" dirty="0">
                <a:latin typeface="Verdana"/>
                <a:ea typeface="Verdana"/>
              </a:rPr>
              <a:t>, 1893-1957, britannique</a:t>
            </a:r>
          </a:p>
          <a:p>
            <a:pPr marL="0" indent="0">
              <a:buNone/>
            </a:pPr>
            <a:endParaRPr lang="fr-FR" dirty="0">
              <a:latin typeface="Verdana"/>
              <a:ea typeface="Verdana"/>
            </a:endParaRPr>
          </a:p>
          <a:p>
            <a:r>
              <a:rPr lang="fr-FR" dirty="0">
                <a:latin typeface="Verdana"/>
                <a:ea typeface="Verdana"/>
              </a:rPr>
              <a:t>On y trouve au chapitre 28 la description du </a:t>
            </a:r>
            <a:r>
              <a:rPr lang="fr-FR" b="1" dirty="0">
                <a:solidFill>
                  <a:srgbClr val="FF0000"/>
                </a:solidFill>
                <a:latin typeface="Verdana"/>
                <a:ea typeface="Verdana"/>
              </a:rPr>
              <a:t>chiffre de Playfair</a:t>
            </a:r>
            <a:r>
              <a:rPr lang="fr-FR" dirty="0">
                <a:latin typeface="Verdana"/>
                <a:ea typeface="Verdana"/>
              </a:rPr>
              <a:t> et comment le décrypter.</a:t>
            </a:r>
          </a:p>
          <a:p>
            <a:r>
              <a:rPr lang="fr-FR" b="1" dirty="0">
                <a:latin typeface="Verdana"/>
                <a:ea typeface="Verdana"/>
              </a:rPr>
              <a:t>Fun </a:t>
            </a:r>
            <a:r>
              <a:rPr lang="fr-FR" b="1" err="1">
                <a:latin typeface="Verdana"/>
                <a:ea typeface="Verdana"/>
              </a:rPr>
              <a:t>fact</a:t>
            </a:r>
            <a:r>
              <a:rPr lang="fr-FR" b="1" dirty="0">
                <a:latin typeface="Verdana"/>
                <a:ea typeface="Verdana"/>
              </a:rPr>
              <a:t> :</a:t>
            </a:r>
            <a:r>
              <a:rPr lang="fr-FR" dirty="0">
                <a:latin typeface="Verdana"/>
                <a:ea typeface="Verdana"/>
              </a:rPr>
              <a:t> ce chapitre a été supprimé dans la version française (trop dur à traduire ?)</a:t>
            </a:r>
          </a:p>
        </p:txBody>
      </p:sp>
    </p:spTree>
    <p:extLst>
      <p:ext uri="{BB962C8B-B14F-4D97-AF65-F5344CB8AC3E}">
        <p14:creationId xmlns:p14="http://schemas.microsoft.com/office/powerpoint/2010/main" val="317364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C6A66B6-4384-D8DA-2DCE-5A597C568D28}"/>
              </a:ext>
            </a:extLst>
          </p:cNvPr>
          <p:cNvSpPr>
            <a:spLocks noGrp="1"/>
          </p:cNvSpPr>
          <p:nvPr>
            <p:ph type="title"/>
          </p:nvPr>
        </p:nvSpPr>
        <p:spPr>
          <a:xfrm>
            <a:off x="841246" y="978619"/>
            <a:ext cx="5991244" cy="1106424"/>
          </a:xfrm>
        </p:spPr>
        <p:txBody>
          <a:bodyPr>
            <a:normAutofit/>
          </a:bodyPr>
          <a:lstStyle/>
          <a:p>
            <a:r>
              <a:rPr lang="fr-FR" sz="3200"/>
              <a:t>Hergé (1907-1983)</a:t>
            </a:r>
          </a:p>
        </p:txBody>
      </p:sp>
      <p:sp>
        <p:nvSpPr>
          <p:cNvPr id="19" name="Rectangle 1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7224F91-2D00-A4BE-89CF-E4BCD50D63E5}"/>
              </a:ext>
            </a:extLst>
          </p:cNvPr>
          <p:cNvSpPr>
            <a:spLocks noGrp="1"/>
          </p:cNvSpPr>
          <p:nvPr>
            <p:ph idx="1"/>
          </p:nvPr>
        </p:nvSpPr>
        <p:spPr>
          <a:xfrm>
            <a:off x="881352" y="2297930"/>
            <a:ext cx="6216005" cy="3824120"/>
          </a:xfrm>
        </p:spPr>
        <p:txBody>
          <a:bodyPr vert="horz" lIns="91440" tIns="45720" rIns="91440" bIns="45720" rtlCol="0" anchor="t">
            <a:noAutofit/>
          </a:bodyPr>
          <a:lstStyle/>
          <a:p>
            <a:r>
              <a:rPr lang="fr-FR" dirty="0">
                <a:latin typeface="Verdana"/>
                <a:ea typeface="Verdana"/>
              </a:rPr>
              <a:t>Hergé, très amateur de tarots, aurait puisé son inspiration dans l'occultisme, la mythologie, la franc-maçonnerie, etc.</a:t>
            </a:r>
          </a:p>
          <a:p>
            <a:pPr marL="0" indent="0">
              <a:buNone/>
            </a:pPr>
            <a:endParaRPr lang="fr-FR" dirty="0">
              <a:latin typeface="Verdana"/>
              <a:ea typeface="Verdana"/>
            </a:endParaRPr>
          </a:p>
          <a:p>
            <a:r>
              <a:rPr lang="fr-FR" b="1" dirty="0">
                <a:latin typeface="Verdana"/>
                <a:ea typeface="Verdana"/>
              </a:rPr>
              <a:t>Le lotus bleu</a:t>
            </a:r>
            <a:endParaRPr lang="fr-FR" dirty="0">
              <a:latin typeface="Neue Haas Grotesk Text Pro"/>
              <a:ea typeface="Verdana"/>
            </a:endParaRPr>
          </a:p>
          <a:p>
            <a:r>
              <a:rPr lang="fr-FR" b="1" dirty="0">
                <a:latin typeface="Verdana"/>
                <a:ea typeface="Verdana"/>
              </a:rPr>
              <a:t>Le secret de la Licorne</a:t>
            </a:r>
            <a:endParaRPr lang="fr-FR" dirty="0">
              <a:latin typeface="Neue Haas Grotesk Text Pro"/>
              <a:ea typeface="Verdana"/>
            </a:endParaRPr>
          </a:p>
          <a:p>
            <a:r>
              <a:rPr lang="fr-FR" b="1" dirty="0">
                <a:latin typeface="Verdana"/>
                <a:ea typeface="Verdana"/>
              </a:rPr>
              <a:t>Vol 714 pour Sydney</a:t>
            </a:r>
            <a:endParaRPr lang="fr-FR" b="1" dirty="0">
              <a:latin typeface="Neue Haas Grotesk Text Pro"/>
              <a:ea typeface="Verdana"/>
            </a:endParaRPr>
          </a:p>
        </p:txBody>
      </p:sp>
      <p:pic>
        <p:nvPicPr>
          <p:cNvPr id="4" name="Picture 3">
            <a:extLst>
              <a:ext uri="{FF2B5EF4-FFF2-40B4-BE49-F238E27FC236}">
                <a16:creationId xmlns:a16="http://schemas.microsoft.com/office/drawing/2014/main" id="{8C00AFED-79C6-59ED-1FC2-10CA539BBFCC}"/>
              </a:ext>
            </a:extLst>
          </p:cNvPr>
          <p:cNvPicPr>
            <a:picLocks noChangeAspect="1"/>
          </p:cNvPicPr>
          <p:nvPr/>
        </p:nvPicPr>
        <p:blipFill>
          <a:blip r:embed="rId2"/>
          <a:stretch>
            <a:fillRect/>
          </a:stretch>
        </p:blipFill>
        <p:spPr>
          <a:xfrm>
            <a:off x="7659915" y="632012"/>
            <a:ext cx="3797404" cy="5414682"/>
          </a:xfrm>
          <a:prstGeom prst="rect">
            <a:avLst/>
          </a:prstGeom>
        </p:spPr>
      </p:pic>
    </p:spTree>
    <p:extLst>
      <p:ext uri="{BB962C8B-B14F-4D97-AF65-F5344CB8AC3E}">
        <p14:creationId xmlns:p14="http://schemas.microsoft.com/office/powerpoint/2010/main" val="352230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4CC12-AEE6-C66A-16CE-0CBA37A0E10D}"/>
              </a:ext>
            </a:extLst>
          </p:cNvPr>
          <p:cNvSpPr>
            <a:spLocks noGrp="1"/>
          </p:cNvSpPr>
          <p:nvPr>
            <p:ph type="title"/>
          </p:nvPr>
        </p:nvSpPr>
        <p:spPr>
          <a:xfrm>
            <a:off x="5080216" y="1076324"/>
            <a:ext cx="6272784" cy="1535051"/>
          </a:xfrm>
        </p:spPr>
        <p:txBody>
          <a:bodyPr vert="horz" lIns="91440" tIns="45720" rIns="91440" bIns="45720" rtlCol="0" anchor="b">
            <a:normAutofit/>
          </a:bodyPr>
          <a:lstStyle/>
          <a:p>
            <a:r>
              <a:rPr lang="en-US" sz="5200"/>
              <a:t>Le lotus bleu (1936)</a:t>
            </a:r>
          </a:p>
        </p:txBody>
      </p:sp>
      <p:pic>
        <p:nvPicPr>
          <p:cNvPr id="3" name="Picture 2">
            <a:extLst>
              <a:ext uri="{FF2B5EF4-FFF2-40B4-BE49-F238E27FC236}">
                <a16:creationId xmlns:a16="http://schemas.microsoft.com/office/drawing/2014/main" id="{F8B962B2-4E4B-6464-6E94-F78F8DFD0A90}"/>
              </a:ext>
            </a:extLst>
          </p:cNvPr>
          <p:cNvPicPr>
            <a:picLocks noChangeAspect="1"/>
          </p:cNvPicPr>
          <p:nvPr/>
        </p:nvPicPr>
        <p:blipFill rotWithShape="1">
          <a:blip r:embed="rId2"/>
          <a:srcRect l="11425" r="982"/>
          <a:stretch/>
        </p:blipFill>
        <p:spPr>
          <a:xfrm>
            <a:off x="20" y="10"/>
            <a:ext cx="4505305" cy="6857990"/>
          </a:xfrm>
          <a:prstGeom prst="rect">
            <a:avLst/>
          </a:prstGeom>
        </p:spPr>
      </p:pic>
      <p:sp>
        <p:nvSpPr>
          <p:cNvPr id="13"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D86DE9B-664E-F7AC-43A7-A19F20870CDA}"/>
              </a:ext>
            </a:extLst>
          </p:cNvPr>
          <p:cNvPicPr>
            <a:picLocks noChangeAspect="1"/>
          </p:cNvPicPr>
          <p:nvPr/>
        </p:nvPicPr>
        <p:blipFill>
          <a:blip r:embed="rId3"/>
          <a:stretch>
            <a:fillRect/>
          </a:stretch>
        </p:blipFill>
        <p:spPr>
          <a:xfrm>
            <a:off x="5837424" y="3106551"/>
            <a:ext cx="4752975" cy="3648075"/>
          </a:xfrm>
          <a:prstGeom prst="rect">
            <a:avLst/>
          </a:prstGeom>
        </p:spPr>
      </p:pic>
    </p:spTree>
    <p:extLst>
      <p:ext uri="{BB962C8B-B14F-4D97-AF65-F5344CB8AC3E}">
        <p14:creationId xmlns:p14="http://schemas.microsoft.com/office/powerpoint/2010/main" val="1403569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4CC12-AEE6-C66A-16CE-0CBA37A0E10D}"/>
              </a:ext>
            </a:extLst>
          </p:cNvPr>
          <p:cNvSpPr>
            <a:spLocks noGrp="1"/>
          </p:cNvSpPr>
          <p:nvPr>
            <p:ph type="title"/>
          </p:nvPr>
        </p:nvSpPr>
        <p:spPr>
          <a:xfrm>
            <a:off x="5080216" y="1076324"/>
            <a:ext cx="6272784" cy="1535051"/>
          </a:xfrm>
        </p:spPr>
        <p:txBody>
          <a:bodyPr vert="horz" lIns="91440" tIns="45720" rIns="91440" bIns="45720" rtlCol="0" anchor="b">
            <a:normAutofit/>
          </a:bodyPr>
          <a:lstStyle/>
          <a:p>
            <a:r>
              <a:rPr lang="en-US" sz="5200"/>
              <a:t>Le monde inconnu </a:t>
            </a:r>
            <a:r>
              <a:rPr lang="en-US" sz="5200" err="1"/>
              <a:t>d'Hergé</a:t>
            </a:r>
            <a:endParaRPr lang="en-US" sz="5200"/>
          </a:p>
        </p:txBody>
      </p:sp>
      <p:sp>
        <p:nvSpPr>
          <p:cNvPr id="13"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E15B9CE-1CBB-69BA-DA7D-C49524950F13}"/>
              </a:ext>
            </a:extLst>
          </p:cNvPr>
          <p:cNvPicPr>
            <a:picLocks noChangeAspect="1"/>
          </p:cNvPicPr>
          <p:nvPr/>
        </p:nvPicPr>
        <p:blipFill>
          <a:blip r:embed="rId2"/>
          <a:stretch>
            <a:fillRect/>
          </a:stretch>
        </p:blipFill>
        <p:spPr>
          <a:xfrm>
            <a:off x="155363" y="-40341"/>
            <a:ext cx="4126804" cy="6927476"/>
          </a:xfrm>
          <a:prstGeom prst="rect">
            <a:avLst/>
          </a:prstGeom>
        </p:spPr>
      </p:pic>
      <p:sp>
        <p:nvSpPr>
          <p:cNvPr id="5" name="TextBox 4">
            <a:extLst>
              <a:ext uri="{FF2B5EF4-FFF2-40B4-BE49-F238E27FC236}">
                <a16:creationId xmlns:a16="http://schemas.microsoft.com/office/drawing/2014/main" id="{35977C61-9DAF-F59F-B7DF-EA25D5EED8FB}"/>
              </a:ext>
            </a:extLst>
          </p:cNvPr>
          <p:cNvSpPr txBox="1"/>
          <p:nvPr/>
        </p:nvSpPr>
        <p:spPr>
          <a:xfrm>
            <a:off x="5081866" y="3236730"/>
            <a:ext cx="694481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F1111"/>
                </a:solidFill>
                <a:latin typeface="Verdana"/>
                <a:ea typeface="+mn-lt"/>
                <a:cs typeface="+mn-lt"/>
              </a:rPr>
              <a:t>Bertrand </a:t>
            </a:r>
            <a:r>
              <a:rPr lang="en-US" sz="2400" dirty="0" err="1">
                <a:solidFill>
                  <a:srgbClr val="0F1111"/>
                </a:solidFill>
                <a:latin typeface="Verdana"/>
                <a:ea typeface="+mn-lt"/>
                <a:cs typeface="+mn-lt"/>
              </a:rPr>
              <a:t>Portevin</a:t>
            </a:r>
            <a:r>
              <a:rPr lang="en-US" sz="2400" dirty="0">
                <a:solidFill>
                  <a:srgbClr val="0F1111"/>
                </a:solidFill>
                <a:latin typeface="Verdana"/>
                <a:ea typeface="+mn-lt"/>
                <a:cs typeface="+mn-lt"/>
              </a:rPr>
              <a:t> </a:t>
            </a:r>
            <a:r>
              <a:rPr lang="en-US" sz="2400" dirty="0" err="1">
                <a:solidFill>
                  <a:srgbClr val="0F1111"/>
                </a:solidFill>
                <a:latin typeface="Verdana"/>
                <a:ea typeface="+mn-lt"/>
                <a:cs typeface="+mn-lt"/>
              </a:rPr>
              <a:t>analyse</a:t>
            </a:r>
            <a:r>
              <a:rPr lang="en-US" sz="2400" dirty="0">
                <a:solidFill>
                  <a:srgbClr val="0F1111"/>
                </a:solidFill>
                <a:latin typeface="Verdana"/>
                <a:ea typeface="+mn-lt"/>
                <a:cs typeface="+mn-lt"/>
              </a:rPr>
              <a:t> case par</a:t>
            </a:r>
            <a:r>
              <a:rPr lang="en-US" sz="2400" dirty="0">
                <a:solidFill>
                  <a:srgbClr val="0F1111"/>
                </a:solidFill>
                <a:latin typeface="Neue Haas Grotesk Text Pro"/>
                <a:ea typeface="Verdana"/>
                <a:cs typeface="+mn-lt"/>
              </a:rPr>
              <a:t> case </a:t>
            </a:r>
            <a:r>
              <a:rPr lang="en-US" sz="2400" dirty="0" err="1">
                <a:solidFill>
                  <a:srgbClr val="0F1111"/>
                </a:solidFill>
                <a:latin typeface="Neue Haas Grotesk Text Pro"/>
                <a:ea typeface="Verdana"/>
                <a:cs typeface="+mn-lt"/>
              </a:rPr>
              <a:t>l'album</a:t>
            </a:r>
            <a:r>
              <a:rPr lang="en-US" sz="2400" dirty="0">
                <a:solidFill>
                  <a:srgbClr val="0F1111"/>
                </a:solidFill>
                <a:latin typeface="Verdana"/>
                <a:ea typeface="Verdana"/>
                <a:cs typeface="+mn-lt"/>
              </a:rPr>
              <a:t> </a:t>
            </a:r>
            <a:r>
              <a:rPr lang="en-US" sz="2400" i="1" dirty="0">
                <a:solidFill>
                  <a:srgbClr val="0F1111"/>
                </a:solidFill>
                <a:latin typeface="Verdana"/>
                <a:ea typeface="Verdana"/>
                <a:cs typeface="+mn-lt"/>
              </a:rPr>
              <a:t>Vol 714 pour Sydney</a:t>
            </a:r>
            <a:r>
              <a:rPr lang="en-US" sz="2400" dirty="0">
                <a:solidFill>
                  <a:srgbClr val="0F1111"/>
                </a:solidFill>
                <a:latin typeface="Verdana"/>
                <a:ea typeface="+mn-lt"/>
                <a:cs typeface="+mn-lt"/>
              </a:rPr>
              <a:t> (1968) sous </a:t>
            </a:r>
            <a:r>
              <a:rPr lang="en-US" sz="2400" dirty="0" err="1">
                <a:solidFill>
                  <a:srgbClr val="0F1111"/>
                </a:solidFill>
                <a:latin typeface="Verdana"/>
                <a:ea typeface="+mn-lt"/>
                <a:cs typeface="+mn-lt"/>
              </a:rPr>
              <a:t>l'angle</a:t>
            </a:r>
            <a:r>
              <a:rPr lang="en-US" sz="2400" dirty="0">
                <a:solidFill>
                  <a:srgbClr val="0F1111"/>
                </a:solidFill>
                <a:latin typeface="Verdana"/>
                <a:ea typeface="+mn-lt"/>
                <a:cs typeface="+mn-lt"/>
              </a:rPr>
              <a:t> du </a:t>
            </a:r>
            <a:r>
              <a:rPr lang="en-US" sz="2400" dirty="0" err="1">
                <a:solidFill>
                  <a:srgbClr val="0F1111"/>
                </a:solidFill>
                <a:latin typeface="Verdana"/>
                <a:ea typeface="+mn-lt"/>
                <a:cs typeface="+mn-lt"/>
              </a:rPr>
              <a:t>symbolisme</a:t>
            </a:r>
            <a:r>
              <a:rPr lang="en-US" sz="2400" dirty="0">
                <a:solidFill>
                  <a:srgbClr val="0F1111"/>
                </a:solidFill>
                <a:latin typeface="Verdana"/>
                <a:ea typeface="+mn-lt"/>
                <a:cs typeface="+mn-lt"/>
              </a:rPr>
              <a:t> :</a:t>
            </a:r>
            <a:endParaRPr lang="en-US" sz="2400" dirty="0">
              <a:solidFill>
                <a:srgbClr val="000000"/>
              </a:solidFill>
              <a:latin typeface="Verdana"/>
              <a:ea typeface="Verdana"/>
              <a:cs typeface="+mn-lt"/>
            </a:endParaRPr>
          </a:p>
          <a:p>
            <a:endParaRPr lang="en-US" sz="2400" dirty="0">
              <a:solidFill>
                <a:srgbClr val="0F1111"/>
              </a:solidFill>
              <a:latin typeface="Verdana"/>
              <a:ea typeface="+mn-lt"/>
              <a:cs typeface="+mn-lt"/>
            </a:endParaRPr>
          </a:p>
          <a:p>
            <a:pPr marL="342900" indent="-342900">
              <a:buFont typeface="Arial"/>
              <a:buChar char="•"/>
            </a:pPr>
            <a:r>
              <a:rPr lang="en-US" sz="2400" err="1">
                <a:solidFill>
                  <a:srgbClr val="0F1111"/>
                </a:solidFill>
                <a:latin typeface="Verdana"/>
                <a:ea typeface="+mn-lt"/>
                <a:cs typeface="+mn-lt"/>
              </a:rPr>
              <a:t>alchimie</a:t>
            </a:r>
            <a:r>
              <a:rPr lang="en-US" sz="2400" dirty="0">
                <a:solidFill>
                  <a:srgbClr val="0F1111"/>
                </a:solidFill>
                <a:latin typeface="Verdana"/>
                <a:ea typeface="+mn-lt"/>
                <a:cs typeface="+mn-lt"/>
              </a:rPr>
              <a:t>, </a:t>
            </a:r>
            <a:endParaRPr lang="en-US" sz="2400" dirty="0">
              <a:solidFill>
                <a:srgbClr val="000000"/>
              </a:solidFill>
              <a:latin typeface="Verdana"/>
              <a:ea typeface="Verdana"/>
              <a:cs typeface="+mn-lt"/>
            </a:endParaRPr>
          </a:p>
          <a:p>
            <a:pPr marL="342900" indent="-342900">
              <a:buFont typeface="Arial"/>
              <a:buChar char="•"/>
            </a:pPr>
            <a:r>
              <a:rPr lang="en-US" sz="2400" dirty="0">
                <a:solidFill>
                  <a:srgbClr val="0F1111"/>
                </a:solidFill>
                <a:latin typeface="Verdana"/>
                <a:ea typeface="+mn-lt"/>
                <a:cs typeface="+mn-lt"/>
              </a:rPr>
              <a:t>franc-</a:t>
            </a:r>
            <a:r>
              <a:rPr lang="en-US" sz="2400" err="1">
                <a:solidFill>
                  <a:srgbClr val="0F1111"/>
                </a:solidFill>
                <a:latin typeface="Verdana"/>
                <a:ea typeface="+mn-lt"/>
                <a:cs typeface="+mn-lt"/>
              </a:rPr>
              <a:t>maçonnerie</a:t>
            </a:r>
            <a:r>
              <a:rPr lang="en-US" sz="2400" dirty="0">
                <a:solidFill>
                  <a:srgbClr val="0F1111"/>
                </a:solidFill>
                <a:latin typeface="Verdana"/>
                <a:ea typeface="+mn-lt"/>
                <a:cs typeface="+mn-lt"/>
              </a:rPr>
              <a:t>, </a:t>
            </a:r>
            <a:endParaRPr lang="en-US" sz="2400" dirty="0">
              <a:solidFill>
                <a:srgbClr val="000000"/>
              </a:solidFill>
              <a:latin typeface="Verdana"/>
              <a:ea typeface="Verdana"/>
              <a:cs typeface="+mn-lt"/>
            </a:endParaRPr>
          </a:p>
          <a:p>
            <a:pPr marL="342900" indent="-342900">
              <a:buFont typeface="Arial"/>
              <a:buChar char="•"/>
            </a:pPr>
            <a:r>
              <a:rPr lang="en-US" sz="2400" err="1">
                <a:solidFill>
                  <a:srgbClr val="0F1111"/>
                </a:solidFill>
                <a:latin typeface="Verdana"/>
                <a:ea typeface="+mn-lt"/>
                <a:cs typeface="+mn-lt"/>
              </a:rPr>
              <a:t>occultisme</a:t>
            </a:r>
            <a:r>
              <a:rPr lang="en-US" sz="2400" dirty="0">
                <a:solidFill>
                  <a:srgbClr val="0F1111"/>
                </a:solidFill>
                <a:latin typeface="Verdana"/>
                <a:ea typeface="+mn-lt"/>
                <a:cs typeface="+mn-lt"/>
              </a:rPr>
              <a:t>, </a:t>
            </a:r>
            <a:endParaRPr lang="en-US" sz="2400" dirty="0">
              <a:solidFill>
                <a:srgbClr val="000000"/>
              </a:solidFill>
              <a:latin typeface="Verdana"/>
              <a:ea typeface="Verdana"/>
              <a:cs typeface="+mn-lt"/>
            </a:endParaRPr>
          </a:p>
          <a:p>
            <a:pPr marL="342900" indent="-342900">
              <a:buFont typeface="Arial"/>
              <a:buChar char="•"/>
            </a:pPr>
            <a:r>
              <a:rPr lang="en-US" sz="2400" dirty="0">
                <a:solidFill>
                  <a:srgbClr val="0F1111"/>
                </a:solidFill>
                <a:latin typeface="Verdana"/>
                <a:ea typeface="+mn-lt"/>
                <a:cs typeface="+mn-lt"/>
              </a:rPr>
              <a:t>jeux de mots,</a:t>
            </a:r>
          </a:p>
          <a:p>
            <a:pPr marL="342900" indent="-342900">
              <a:buFont typeface="Arial"/>
              <a:buChar char="•"/>
            </a:pPr>
            <a:r>
              <a:rPr lang="en-US" sz="2400" dirty="0">
                <a:solidFill>
                  <a:srgbClr val="0F1111"/>
                </a:solidFill>
                <a:latin typeface="Verdana"/>
                <a:ea typeface="Verdana"/>
                <a:cs typeface="+mn-lt"/>
              </a:rPr>
              <a:t>...</a:t>
            </a:r>
            <a:endParaRPr lang="en-US" sz="2400" dirty="0">
              <a:solidFill>
                <a:srgbClr val="0F1111"/>
              </a:solidFill>
              <a:latin typeface="Neue Haas Grotesk Text Pro"/>
              <a:ea typeface="Verdana"/>
              <a:cs typeface="+mn-lt"/>
            </a:endParaRPr>
          </a:p>
        </p:txBody>
      </p:sp>
    </p:spTree>
    <p:extLst>
      <p:ext uri="{BB962C8B-B14F-4D97-AF65-F5344CB8AC3E}">
        <p14:creationId xmlns:p14="http://schemas.microsoft.com/office/powerpoint/2010/main" val="353083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A0A402-7A55-1BAD-21B6-3C62CAF28C7D}"/>
              </a:ext>
            </a:extLst>
          </p:cNvPr>
          <p:cNvSpPr>
            <a:spLocks noGrp="1"/>
          </p:cNvSpPr>
          <p:nvPr>
            <p:ph type="title"/>
          </p:nvPr>
        </p:nvSpPr>
        <p:spPr>
          <a:xfrm>
            <a:off x="5080216" y="1076324"/>
            <a:ext cx="6272784" cy="1535051"/>
          </a:xfrm>
        </p:spPr>
        <p:txBody>
          <a:bodyPr anchor="b">
            <a:normAutofit/>
          </a:bodyPr>
          <a:lstStyle/>
          <a:p>
            <a:r>
              <a:rPr lang="fr-FR" sz="5200"/>
              <a:t>Le code Rebecca (1980)</a:t>
            </a:r>
          </a:p>
        </p:txBody>
      </p:sp>
      <p:pic>
        <p:nvPicPr>
          <p:cNvPr id="4" name="Image 3" descr="Une image contenant texte, affiche, graphisme, conception&#10;&#10;Description générée automatiquement">
            <a:extLst>
              <a:ext uri="{FF2B5EF4-FFF2-40B4-BE49-F238E27FC236}">
                <a16:creationId xmlns:a16="http://schemas.microsoft.com/office/drawing/2014/main" id="{D7C2B245-9326-8C62-1FE1-99788F767575}"/>
              </a:ext>
            </a:extLst>
          </p:cNvPr>
          <p:cNvPicPr>
            <a:picLocks noChangeAspect="1"/>
          </p:cNvPicPr>
          <p:nvPr/>
        </p:nvPicPr>
        <p:blipFill rotWithShape="1">
          <a:blip r:embed="rId2"/>
          <a:srcRect t="4682" r="-1" b="1321"/>
          <a:stretch/>
        </p:blipFill>
        <p:spPr>
          <a:xfrm>
            <a:off x="20" y="10"/>
            <a:ext cx="4505305" cy="6857990"/>
          </a:xfrm>
          <a:prstGeom prst="rect">
            <a:avLst/>
          </a:prstGeom>
        </p:spPr>
      </p:pic>
      <p:sp>
        <p:nvSpPr>
          <p:cNvPr id="29"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36545EE-C19E-CBB7-E08F-7A4B9AC8793B}"/>
              </a:ext>
            </a:extLst>
          </p:cNvPr>
          <p:cNvSpPr>
            <a:spLocks noGrp="1"/>
          </p:cNvSpPr>
          <p:nvPr>
            <p:ph idx="1"/>
          </p:nvPr>
        </p:nvSpPr>
        <p:spPr>
          <a:xfrm>
            <a:off x="5080216" y="3351276"/>
            <a:ext cx="6272784" cy="2825686"/>
          </a:xfrm>
        </p:spPr>
        <p:txBody>
          <a:bodyPr vert="horz" lIns="91440" tIns="45720" rIns="91440" bIns="45720" rtlCol="0" anchor="t">
            <a:noAutofit/>
          </a:bodyPr>
          <a:lstStyle/>
          <a:p>
            <a:pPr marL="0" indent="0">
              <a:buNone/>
            </a:pPr>
            <a:r>
              <a:rPr lang="fr-FR" dirty="0">
                <a:latin typeface="Verdana"/>
                <a:ea typeface="Verdana"/>
              </a:rPr>
              <a:t>Ken </a:t>
            </a:r>
            <a:r>
              <a:rPr lang="fr-FR" err="1">
                <a:latin typeface="Verdana"/>
                <a:ea typeface="Verdana"/>
              </a:rPr>
              <a:t>Follett</a:t>
            </a:r>
            <a:r>
              <a:rPr lang="fr-FR" dirty="0">
                <a:latin typeface="Verdana"/>
                <a:ea typeface="Verdana"/>
              </a:rPr>
              <a:t>, né en 1949, britannique.</a:t>
            </a:r>
          </a:p>
          <a:p>
            <a:pPr marL="0" indent="0">
              <a:buNone/>
            </a:pPr>
            <a:endParaRPr lang="fr-FR" dirty="0">
              <a:latin typeface="Verdana"/>
              <a:ea typeface="Verdana"/>
            </a:endParaRPr>
          </a:p>
          <a:p>
            <a:r>
              <a:rPr lang="fr-FR" dirty="0">
                <a:latin typeface="Verdana"/>
                <a:ea typeface="Verdana"/>
              </a:rPr>
              <a:t>On y trouve une description d'un code basé sur un livre intitulé </a:t>
            </a:r>
            <a:r>
              <a:rPr lang="fr-FR" i="1" dirty="0">
                <a:latin typeface="Verdana"/>
                <a:ea typeface="Verdana"/>
              </a:rPr>
              <a:t>Rebecca</a:t>
            </a:r>
            <a:r>
              <a:rPr lang="fr-FR" dirty="0">
                <a:latin typeface="Verdana"/>
                <a:ea typeface="Verdana"/>
              </a:rPr>
              <a:t>.</a:t>
            </a:r>
          </a:p>
          <a:p>
            <a:r>
              <a:rPr lang="fr-FR" dirty="0">
                <a:latin typeface="Verdana"/>
                <a:ea typeface="Verdana"/>
              </a:rPr>
              <a:t>C'est un </a:t>
            </a:r>
            <a:r>
              <a:rPr lang="fr-FR" b="1" dirty="0">
                <a:solidFill>
                  <a:srgbClr val="FF0000"/>
                </a:solidFill>
                <a:latin typeface="Verdana"/>
                <a:ea typeface="Verdana"/>
              </a:rPr>
              <a:t>code du livre</a:t>
            </a:r>
            <a:r>
              <a:rPr lang="fr-FR" dirty="0">
                <a:latin typeface="Verdana"/>
                <a:ea typeface="Verdana"/>
              </a:rPr>
              <a:t> (ou </a:t>
            </a:r>
            <a:r>
              <a:rPr lang="fr-FR" b="1" dirty="0">
                <a:solidFill>
                  <a:srgbClr val="FF0000"/>
                </a:solidFill>
                <a:latin typeface="Verdana"/>
                <a:ea typeface="Verdana"/>
              </a:rPr>
              <a:t>système du dictionnaire</a:t>
            </a:r>
            <a:r>
              <a:rPr lang="fr-FR" dirty="0">
                <a:latin typeface="Verdana"/>
                <a:ea typeface="Verdana"/>
              </a:rPr>
              <a:t>).</a:t>
            </a:r>
          </a:p>
        </p:txBody>
      </p:sp>
    </p:spTree>
    <p:extLst>
      <p:ext uri="{BB962C8B-B14F-4D97-AF65-F5344CB8AC3E}">
        <p14:creationId xmlns:p14="http://schemas.microsoft.com/office/powerpoint/2010/main" val="28476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28A5E-436C-2B64-2669-115BCC50FAB8}"/>
              </a:ext>
            </a:extLst>
          </p:cNvPr>
          <p:cNvSpPr>
            <a:spLocks noGrp="1"/>
          </p:cNvSpPr>
          <p:nvPr>
            <p:ph type="title"/>
          </p:nvPr>
        </p:nvSpPr>
        <p:spPr/>
        <p:txBody>
          <a:bodyPr/>
          <a:lstStyle/>
          <a:p>
            <a:r>
              <a:rPr lang="fr-FR"/>
              <a:t>Le code Rebecca (extrait)</a:t>
            </a:r>
          </a:p>
        </p:txBody>
      </p:sp>
      <p:sp>
        <p:nvSpPr>
          <p:cNvPr id="3" name="Espace réservé du contenu 2">
            <a:extLst>
              <a:ext uri="{FF2B5EF4-FFF2-40B4-BE49-F238E27FC236}">
                <a16:creationId xmlns:a16="http://schemas.microsoft.com/office/drawing/2014/main" id="{23E8B8AF-7BE0-C1EE-32AE-0E2C00F52559}"/>
              </a:ext>
            </a:extLst>
          </p:cNvPr>
          <p:cNvSpPr>
            <a:spLocks noGrp="1"/>
          </p:cNvSpPr>
          <p:nvPr>
            <p:ph idx="1"/>
          </p:nvPr>
        </p:nvSpPr>
        <p:spPr/>
        <p:txBody>
          <a:bodyPr vert="horz" lIns="91440" tIns="45720" rIns="91440" bIns="45720" rtlCol="0" anchor="t">
            <a:noAutofit/>
          </a:bodyPr>
          <a:lstStyle/>
          <a:p>
            <a:pPr marL="0" indent="0">
              <a:buNone/>
            </a:pPr>
            <a:r>
              <a:rPr lang="fr-FR">
                <a:latin typeface="Comic Sans MS"/>
              </a:rPr>
              <a:t>[...] Wolff s'approcha du buffet où il dissimulait l'émetteur radio. Il prit le roman anglais et la feuille de papier sur laquelle était inscrit le chiffre du code. Il l'étudia. On était aujourd'hui le 28 mai. Il fallait ajouter 42 - le chiffre de l'année - à 28 pour arriver au numéro de la page du roman qu'il devait utiliser pour coder son message. Mai était le cinquième mois de l'année, aussi allait-il supprimer une lettre sur cinq dans la page.</a:t>
            </a:r>
            <a:br>
              <a:rPr lang="fr-FR" sz="2000">
                <a:latin typeface="Comic Sans MS"/>
              </a:rPr>
            </a:br>
            <a:endParaRPr lang="fr-FR" sz="2000">
              <a:latin typeface="Comic Sans MS"/>
            </a:endParaRPr>
          </a:p>
        </p:txBody>
      </p:sp>
    </p:spTree>
    <p:extLst>
      <p:ext uri="{BB962C8B-B14F-4D97-AF65-F5344CB8AC3E}">
        <p14:creationId xmlns:p14="http://schemas.microsoft.com/office/powerpoint/2010/main" val="6573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A0A402-7A55-1BAD-21B6-3C62CAF28C7D}"/>
              </a:ext>
            </a:extLst>
          </p:cNvPr>
          <p:cNvSpPr>
            <a:spLocks noGrp="1"/>
          </p:cNvSpPr>
          <p:nvPr>
            <p:ph type="title"/>
          </p:nvPr>
        </p:nvSpPr>
        <p:spPr>
          <a:xfrm>
            <a:off x="5080216" y="1076324"/>
            <a:ext cx="6272784" cy="1535051"/>
          </a:xfrm>
        </p:spPr>
        <p:txBody>
          <a:bodyPr vert="horz" lIns="91440" tIns="45720" rIns="91440" bIns="45720" rtlCol="0" anchor="b">
            <a:noAutofit/>
          </a:bodyPr>
          <a:lstStyle/>
          <a:p>
            <a:r>
              <a:rPr lang="fr-FR" sz="5400" dirty="0"/>
              <a:t>Pantagruel </a:t>
            </a:r>
            <a:br>
              <a:rPr lang="fr-FR" sz="5400" dirty="0"/>
            </a:br>
            <a:r>
              <a:rPr lang="fr-FR" sz="5400" dirty="0"/>
              <a:t>(1532)</a:t>
            </a:r>
          </a:p>
        </p:txBody>
      </p:sp>
      <p:pic>
        <p:nvPicPr>
          <p:cNvPr id="4" name="Picture 3">
            <a:extLst>
              <a:ext uri="{FF2B5EF4-FFF2-40B4-BE49-F238E27FC236}">
                <a16:creationId xmlns:a16="http://schemas.microsoft.com/office/drawing/2014/main" id="{18382062-AA9C-FA9B-39EA-56E9C07F80B0}"/>
              </a:ext>
            </a:extLst>
          </p:cNvPr>
          <p:cNvPicPr>
            <a:picLocks noChangeAspect="1"/>
          </p:cNvPicPr>
          <p:nvPr/>
        </p:nvPicPr>
        <p:blipFill rotWithShape="1">
          <a:blip r:embed="rId2"/>
          <a:srcRect l="8775" r="3633"/>
          <a:stretch/>
        </p:blipFill>
        <p:spPr>
          <a:xfrm>
            <a:off x="20" y="10"/>
            <a:ext cx="4505305" cy="6857990"/>
          </a:xfrm>
          <a:prstGeom prst="rect">
            <a:avLst/>
          </a:prstGeom>
        </p:spPr>
      </p:pic>
      <p:sp>
        <p:nvSpPr>
          <p:cNvPr id="29"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36545EE-C19E-CBB7-E08F-7A4B9AC8793B}"/>
              </a:ext>
            </a:extLst>
          </p:cNvPr>
          <p:cNvSpPr>
            <a:spLocks noGrp="1"/>
          </p:cNvSpPr>
          <p:nvPr>
            <p:ph idx="1"/>
          </p:nvPr>
        </p:nvSpPr>
        <p:spPr>
          <a:xfrm>
            <a:off x="5090242" y="3130698"/>
            <a:ext cx="6764073" cy="3487422"/>
          </a:xfrm>
        </p:spPr>
        <p:txBody>
          <a:bodyPr vert="horz" lIns="91440" tIns="45720" rIns="91440" bIns="45720" rtlCol="0" anchor="t">
            <a:noAutofit/>
          </a:bodyPr>
          <a:lstStyle/>
          <a:p>
            <a:pPr marL="0" indent="0">
              <a:buNone/>
            </a:pPr>
            <a:r>
              <a:rPr lang="fr-FR" dirty="0">
                <a:latin typeface="Verdana"/>
                <a:ea typeface="Verdana"/>
              </a:rPr>
              <a:t>François Rabelais, 1483 (ou 1494?) - 1553</a:t>
            </a:r>
          </a:p>
          <a:p>
            <a:pPr marL="0" indent="0">
              <a:buNone/>
            </a:pPr>
            <a:endParaRPr lang="fr-FR" dirty="0">
              <a:latin typeface="Verdana"/>
              <a:ea typeface="Verdana"/>
            </a:endParaRPr>
          </a:p>
          <a:p>
            <a:r>
              <a:rPr lang="fr-FR" dirty="0">
                <a:latin typeface="Verdana"/>
                <a:ea typeface="Verdana"/>
              </a:rPr>
              <a:t>Le chapitre 24 traite des </a:t>
            </a:r>
            <a:r>
              <a:rPr lang="fr-FR" b="1" dirty="0">
                <a:solidFill>
                  <a:srgbClr val="FF0000"/>
                </a:solidFill>
                <a:latin typeface="Verdana"/>
                <a:ea typeface="Verdana"/>
              </a:rPr>
              <a:t>encres invisibles</a:t>
            </a:r>
            <a:r>
              <a:rPr lang="fr-FR" dirty="0">
                <a:latin typeface="Verdana"/>
                <a:ea typeface="Verdana"/>
              </a:rPr>
              <a:t>.</a:t>
            </a:r>
          </a:p>
          <a:p>
            <a:r>
              <a:rPr lang="fr-FR" b="1" dirty="0">
                <a:latin typeface="Verdana"/>
                <a:ea typeface="Verdana"/>
              </a:rPr>
              <a:t>Fun </a:t>
            </a:r>
            <a:r>
              <a:rPr lang="fr-FR" b="1" err="1">
                <a:latin typeface="Verdana"/>
                <a:ea typeface="Verdana"/>
              </a:rPr>
              <a:t>fact</a:t>
            </a:r>
            <a:r>
              <a:rPr lang="fr-FR" b="1" dirty="0">
                <a:latin typeface="Verdana"/>
                <a:ea typeface="Verdana"/>
              </a:rPr>
              <a:t> :</a:t>
            </a:r>
            <a:r>
              <a:rPr lang="fr-FR" dirty="0">
                <a:latin typeface="Verdana"/>
                <a:ea typeface="Verdana"/>
              </a:rPr>
              <a:t> C'est </a:t>
            </a:r>
            <a:r>
              <a:rPr lang="fr-FR" dirty="0">
                <a:solidFill>
                  <a:srgbClr val="1F1F1F"/>
                </a:solidFill>
                <a:latin typeface="Verdana"/>
                <a:ea typeface="+mn-lt"/>
                <a:cs typeface="+mn-lt"/>
              </a:rPr>
              <a:t>sous le pseudonyme d'</a:t>
            </a:r>
            <a:r>
              <a:rPr lang="fr-FR" i="1" err="1">
                <a:solidFill>
                  <a:srgbClr val="040C28"/>
                </a:solidFill>
                <a:latin typeface="Verdana"/>
                <a:ea typeface="+mn-lt"/>
                <a:cs typeface="+mn-lt"/>
              </a:rPr>
              <a:t>Alcofribas</a:t>
            </a:r>
            <a:r>
              <a:rPr lang="fr-FR" i="1" dirty="0">
                <a:solidFill>
                  <a:srgbClr val="040C28"/>
                </a:solidFill>
                <a:latin typeface="Verdana"/>
                <a:ea typeface="+mn-lt"/>
                <a:cs typeface="+mn-lt"/>
              </a:rPr>
              <a:t> </a:t>
            </a:r>
            <a:r>
              <a:rPr lang="fr-FR" i="1" err="1">
                <a:solidFill>
                  <a:srgbClr val="040C28"/>
                </a:solidFill>
                <a:latin typeface="Verdana"/>
                <a:ea typeface="+mn-lt"/>
                <a:cs typeface="+mn-lt"/>
              </a:rPr>
              <a:t>Nasier</a:t>
            </a:r>
            <a:r>
              <a:rPr lang="fr-FR" dirty="0">
                <a:solidFill>
                  <a:srgbClr val="1F1F1F"/>
                </a:solidFill>
                <a:latin typeface="Verdana"/>
                <a:ea typeface="+mn-lt"/>
                <a:cs typeface="+mn-lt"/>
              </a:rPr>
              <a:t> que François Rabelais publia </a:t>
            </a:r>
            <a:r>
              <a:rPr lang="fr-FR" i="1" dirty="0">
                <a:solidFill>
                  <a:srgbClr val="1F1F1F"/>
                </a:solidFill>
                <a:latin typeface="Verdana"/>
                <a:ea typeface="+mn-lt"/>
                <a:cs typeface="+mn-lt"/>
              </a:rPr>
              <a:t>Pantagruel </a:t>
            </a:r>
            <a:r>
              <a:rPr lang="fr-FR" dirty="0">
                <a:solidFill>
                  <a:srgbClr val="1F1F1F"/>
                </a:solidFill>
                <a:latin typeface="Verdana"/>
                <a:ea typeface="+mn-lt"/>
                <a:cs typeface="+mn-lt"/>
              </a:rPr>
              <a:t>et </a:t>
            </a:r>
            <a:r>
              <a:rPr lang="fr-FR" i="1" dirty="0">
                <a:solidFill>
                  <a:srgbClr val="1F1F1F"/>
                </a:solidFill>
                <a:latin typeface="Verdana"/>
                <a:ea typeface="+mn-lt"/>
                <a:cs typeface="+mn-lt"/>
              </a:rPr>
              <a:t>Gargantua</a:t>
            </a:r>
            <a:r>
              <a:rPr lang="fr-FR" dirty="0">
                <a:solidFill>
                  <a:srgbClr val="1F1F1F"/>
                </a:solidFill>
                <a:latin typeface="Verdana"/>
                <a:ea typeface="+mn-lt"/>
                <a:cs typeface="+mn-lt"/>
              </a:rPr>
              <a:t>.</a:t>
            </a:r>
            <a:endParaRPr lang="fr-FR" dirty="0">
              <a:solidFill>
                <a:srgbClr val="1F1F1F"/>
              </a:solidFill>
              <a:latin typeface="Neue Haas Grotesk Text Pro"/>
              <a:ea typeface="Verdana"/>
            </a:endParaRPr>
          </a:p>
        </p:txBody>
      </p:sp>
    </p:spTree>
    <p:extLst>
      <p:ext uri="{BB962C8B-B14F-4D97-AF65-F5344CB8AC3E}">
        <p14:creationId xmlns:p14="http://schemas.microsoft.com/office/powerpoint/2010/main" val="1770758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3E57A-F3EB-D167-5FA2-497EDEDB6897}"/>
              </a:ext>
            </a:extLst>
          </p:cNvPr>
          <p:cNvSpPr>
            <a:spLocks noGrp="1"/>
          </p:cNvSpPr>
          <p:nvPr>
            <p:ph type="title"/>
          </p:nvPr>
        </p:nvSpPr>
        <p:spPr/>
        <p:txBody>
          <a:bodyPr/>
          <a:lstStyle/>
          <a:p>
            <a:r>
              <a:rPr lang="fr-FR"/>
              <a:t>Le code Rebecca (suite de l'extrait)</a:t>
            </a:r>
          </a:p>
        </p:txBody>
      </p:sp>
      <p:sp>
        <p:nvSpPr>
          <p:cNvPr id="3" name="Espace réservé du contenu 2">
            <a:extLst>
              <a:ext uri="{FF2B5EF4-FFF2-40B4-BE49-F238E27FC236}">
                <a16:creationId xmlns:a16="http://schemas.microsoft.com/office/drawing/2014/main" id="{816B37C9-6942-D26C-93C6-E0E66DB4C957}"/>
              </a:ext>
            </a:extLst>
          </p:cNvPr>
          <p:cNvSpPr>
            <a:spLocks noGrp="1"/>
          </p:cNvSpPr>
          <p:nvPr>
            <p:ph idx="1"/>
          </p:nvPr>
        </p:nvSpPr>
        <p:spPr/>
        <p:txBody>
          <a:bodyPr vert="horz" lIns="91440" tIns="45720" rIns="91440" bIns="45720" rtlCol="0" anchor="t">
            <a:noAutofit/>
          </a:bodyPr>
          <a:lstStyle/>
          <a:p>
            <a:pPr marL="0" indent="0">
              <a:buNone/>
            </a:pPr>
            <a:r>
              <a:rPr lang="fr-FR">
                <a:latin typeface="Comic Sans MS"/>
              </a:rPr>
              <a:t>Il décida d'envoyer comme message SUIS ARRIVE. M'INSTALLE. ACCUSEZ RECEPTION. Commençant en haut de la page 70 du livre, il chercha la lettre S. En supprimant une lettre sur cinq, le S était le dixième caractère de la page. Dans son code, il serait donc représenté par la dixième lettre de l'alphabet, le J. Il fallait ensuite un U. Dans le livre, la troisième lettre après le S était un U. Le S de SUIS serait donc représenté par la troisième lettre de l'alphabet, le C. Il y avait des façons particulières pour représenter les lettres rares, comme le X, par exemple. […]</a:t>
            </a:r>
            <a:endParaRPr lang="fr-FR"/>
          </a:p>
          <a:p>
            <a:endParaRPr lang="fr-FR"/>
          </a:p>
        </p:txBody>
      </p:sp>
    </p:spTree>
    <p:extLst>
      <p:ext uri="{BB962C8B-B14F-4D97-AF65-F5344CB8AC3E}">
        <p14:creationId xmlns:p14="http://schemas.microsoft.com/office/powerpoint/2010/main" val="2625104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A0A402-7A55-1BAD-21B6-3C62CAF28C7D}"/>
              </a:ext>
            </a:extLst>
          </p:cNvPr>
          <p:cNvSpPr>
            <a:spLocks noGrp="1"/>
          </p:cNvSpPr>
          <p:nvPr>
            <p:ph type="title"/>
          </p:nvPr>
        </p:nvSpPr>
        <p:spPr>
          <a:xfrm>
            <a:off x="5080216" y="1076324"/>
            <a:ext cx="6272784" cy="1535051"/>
          </a:xfrm>
        </p:spPr>
        <p:txBody>
          <a:bodyPr anchor="b">
            <a:normAutofit/>
          </a:bodyPr>
          <a:lstStyle/>
          <a:p>
            <a:r>
              <a:rPr lang="fr-FR" sz="5200" err="1"/>
              <a:t>Cryptonomicon</a:t>
            </a:r>
            <a:r>
              <a:rPr lang="fr-FR" sz="5200"/>
              <a:t> </a:t>
            </a:r>
            <a:br>
              <a:rPr lang="fr-FR" sz="5200"/>
            </a:br>
            <a:r>
              <a:rPr lang="fr-FR" sz="5200"/>
              <a:t>(1999)</a:t>
            </a:r>
          </a:p>
        </p:txBody>
      </p:sp>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36545EE-C19E-CBB7-E08F-7A4B9AC8793B}"/>
              </a:ext>
            </a:extLst>
          </p:cNvPr>
          <p:cNvSpPr>
            <a:spLocks noGrp="1"/>
          </p:cNvSpPr>
          <p:nvPr>
            <p:ph idx="1"/>
          </p:nvPr>
        </p:nvSpPr>
        <p:spPr>
          <a:xfrm>
            <a:off x="5100008" y="3351276"/>
            <a:ext cx="6252992" cy="3162153"/>
          </a:xfrm>
        </p:spPr>
        <p:txBody>
          <a:bodyPr vert="horz" lIns="91440" tIns="45720" rIns="91440" bIns="45720" rtlCol="0" anchor="t">
            <a:noAutofit/>
          </a:bodyPr>
          <a:lstStyle/>
          <a:p>
            <a:pPr marL="0" indent="0">
              <a:buNone/>
            </a:pPr>
            <a:r>
              <a:rPr lang="fr-FR" dirty="0">
                <a:latin typeface="Verdana"/>
                <a:ea typeface="Verdana"/>
              </a:rPr>
              <a:t>Neal Stephenson, né en 1959, USA</a:t>
            </a:r>
          </a:p>
          <a:p>
            <a:pPr marL="0" indent="0">
              <a:buNone/>
            </a:pPr>
            <a:endParaRPr lang="fr-FR" dirty="0">
              <a:latin typeface="Verdana"/>
              <a:ea typeface="Verdana"/>
            </a:endParaRPr>
          </a:p>
          <a:p>
            <a:r>
              <a:rPr lang="fr-FR" dirty="0">
                <a:latin typeface="Verdana"/>
                <a:ea typeface="Verdana"/>
              </a:rPr>
              <a:t>Le cryptologue Bruce </a:t>
            </a:r>
            <a:r>
              <a:rPr lang="fr-FR" err="1">
                <a:latin typeface="Verdana"/>
                <a:ea typeface="Verdana"/>
              </a:rPr>
              <a:t>Schneier</a:t>
            </a:r>
            <a:r>
              <a:rPr lang="fr-FR" dirty="0">
                <a:latin typeface="Verdana"/>
                <a:ea typeface="Verdana"/>
              </a:rPr>
              <a:t> </a:t>
            </a:r>
            <a:r>
              <a:rPr lang="fr-FR" dirty="0">
                <a:solidFill>
                  <a:srgbClr val="000000"/>
                </a:solidFill>
                <a:latin typeface="Verdana"/>
                <a:ea typeface="Verdana"/>
                <a:cs typeface="+mn-lt"/>
              </a:rPr>
              <a:t>a conçu pour ce roman un </a:t>
            </a:r>
            <a:r>
              <a:rPr lang="fr-FR" err="1">
                <a:solidFill>
                  <a:srgbClr val="000000"/>
                </a:solidFill>
                <a:latin typeface="Verdana"/>
                <a:ea typeface="Verdana"/>
                <a:cs typeface="+mn-lt"/>
              </a:rPr>
              <a:t>cryptosystème</a:t>
            </a:r>
            <a:r>
              <a:rPr lang="fr-FR" dirty="0">
                <a:solidFill>
                  <a:srgbClr val="202122"/>
                </a:solidFill>
                <a:latin typeface="Verdana"/>
                <a:ea typeface="+mn-lt"/>
                <a:cs typeface="+mn-lt"/>
              </a:rPr>
              <a:t> robuste nommé </a:t>
            </a:r>
            <a:r>
              <a:rPr lang="fr-FR" b="1" dirty="0">
                <a:solidFill>
                  <a:srgbClr val="202122"/>
                </a:solidFill>
                <a:latin typeface="Verdana"/>
                <a:ea typeface="+mn-lt"/>
                <a:cs typeface="+mn-lt"/>
              </a:rPr>
              <a:t>Solitaire</a:t>
            </a:r>
            <a:r>
              <a:rPr lang="fr-FR" dirty="0">
                <a:solidFill>
                  <a:srgbClr val="202122"/>
                </a:solidFill>
                <a:latin typeface="Verdana"/>
                <a:ea typeface="+mn-lt"/>
                <a:cs typeface="+mn-lt"/>
              </a:rPr>
              <a:t> (</a:t>
            </a:r>
            <a:r>
              <a:rPr lang="fr-FR" i="1" err="1">
                <a:solidFill>
                  <a:srgbClr val="202122"/>
                </a:solidFill>
                <a:latin typeface="Verdana"/>
                <a:ea typeface="+mn-lt"/>
                <a:cs typeface="+mn-lt"/>
              </a:rPr>
              <a:t>Pontifex</a:t>
            </a:r>
            <a:r>
              <a:rPr lang="fr-FR" i="1" dirty="0">
                <a:solidFill>
                  <a:srgbClr val="202122"/>
                </a:solidFill>
                <a:latin typeface="Verdana"/>
                <a:ea typeface="+mn-lt"/>
                <a:cs typeface="+mn-lt"/>
              </a:rPr>
              <a:t> </a:t>
            </a:r>
            <a:r>
              <a:rPr lang="fr-FR" dirty="0">
                <a:solidFill>
                  <a:srgbClr val="202122"/>
                </a:solidFill>
                <a:latin typeface="Verdana"/>
                <a:ea typeface="+mn-lt"/>
                <a:cs typeface="+mn-lt"/>
              </a:rPr>
              <a:t>dans le livre) utilisant un jeu de 54 cartes.</a:t>
            </a:r>
          </a:p>
        </p:txBody>
      </p:sp>
      <p:pic>
        <p:nvPicPr>
          <p:cNvPr id="5" name="Picture 4">
            <a:extLst>
              <a:ext uri="{FF2B5EF4-FFF2-40B4-BE49-F238E27FC236}">
                <a16:creationId xmlns:a16="http://schemas.microsoft.com/office/drawing/2014/main" id="{2C3E02FF-66EE-74EE-79E3-224003096D59}"/>
              </a:ext>
            </a:extLst>
          </p:cNvPr>
          <p:cNvPicPr>
            <a:picLocks noChangeAspect="1"/>
          </p:cNvPicPr>
          <p:nvPr/>
        </p:nvPicPr>
        <p:blipFill>
          <a:blip r:embed="rId2"/>
          <a:stretch>
            <a:fillRect/>
          </a:stretch>
        </p:blipFill>
        <p:spPr>
          <a:xfrm>
            <a:off x="-42303" y="3922"/>
            <a:ext cx="4779869" cy="6850155"/>
          </a:xfrm>
          <a:prstGeom prst="rect">
            <a:avLst/>
          </a:prstGeom>
        </p:spPr>
      </p:pic>
      <p:pic>
        <p:nvPicPr>
          <p:cNvPr id="4" name="Image 3" descr="Une image contenant Visage humain, personne, Barbe humaine, pilosité faciale&#10;&#10;Description générée automatiquement">
            <a:extLst>
              <a:ext uri="{FF2B5EF4-FFF2-40B4-BE49-F238E27FC236}">
                <a16:creationId xmlns:a16="http://schemas.microsoft.com/office/drawing/2014/main" id="{D3B55298-4B94-BCF3-26D9-D3D3D02C18D2}"/>
              </a:ext>
            </a:extLst>
          </p:cNvPr>
          <p:cNvPicPr>
            <a:picLocks noChangeAspect="1"/>
          </p:cNvPicPr>
          <p:nvPr/>
        </p:nvPicPr>
        <p:blipFill>
          <a:blip r:embed="rId3"/>
          <a:stretch>
            <a:fillRect/>
          </a:stretch>
        </p:blipFill>
        <p:spPr>
          <a:xfrm>
            <a:off x="10569477" y="4366683"/>
            <a:ext cx="1625797" cy="2146301"/>
          </a:xfrm>
          <a:prstGeom prst="rect">
            <a:avLst/>
          </a:prstGeom>
        </p:spPr>
      </p:pic>
    </p:spTree>
    <p:extLst>
      <p:ext uri="{BB962C8B-B14F-4D97-AF65-F5344CB8AC3E}">
        <p14:creationId xmlns:p14="http://schemas.microsoft.com/office/powerpoint/2010/main" val="3545056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8A0A402-7A55-1BAD-21B6-3C62CAF28C7D}"/>
              </a:ext>
            </a:extLst>
          </p:cNvPr>
          <p:cNvSpPr>
            <a:spLocks noGrp="1"/>
          </p:cNvSpPr>
          <p:nvPr>
            <p:ph type="title"/>
          </p:nvPr>
        </p:nvSpPr>
        <p:spPr>
          <a:xfrm>
            <a:off x="5080216" y="1076324"/>
            <a:ext cx="6272784" cy="1535051"/>
          </a:xfrm>
        </p:spPr>
        <p:txBody>
          <a:bodyPr anchor="b">
            <a:normAutofit fontScale="90000"/>
          </a:bodyPr>
          <a:lstStyle/>
          <a:p>
            <a:r>
              <a:rPr lang="fr-FR" sz="5200"/>
              <a:t>La fille du cryptographe (2017)</a:t>
            </a:r>
          </a:p>
        </p:txBody>
      </p:sp>
      <p:pic>
        <p:nvPicPr>
          <p:cNvPr id="4" name="Image 3" descr="Une image contenant texte, femme, Colorants capillaires, écriture manuscrite&#10;&#10;Description générée automatiquement">
            <a:extLst>
              <a:ext uri="{FF2B5EF4-FFF2-40B4-BE49-F238E27FC236}">
                <a16:creationId xmlns:a16="http://schemas.microsoft.com/office/drawing/2014/main" id="{D9C3B43B-7BB0-24CD-981C-733262FDB759}"/>
              </a:ext>
            </a:extLst>
          </p:cNvPr>
          <p:cNvPicPr>
            <a:picLocks noChangeAspect="1"/>
          </p:cNvPicPr>
          <p:nvPr/>
        </p:nvPicPr>
        <p:blipFill rotWithShape="1">
          <a:blip r:embed="rId2"/>
          <a:srcRect t="676" r="2" b="2"/>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36545EE-C19E-CBB7-E08F-7A4B9AC8793B}"/>
              </a:ext>
            </a:extLst>
          </p:cNvPr>
          <p:cNvSpPr>
            <a:spLocks noGrp="1"/>
          </p:cNvSpPr>
          <p:nvPr>
            <p:ph idx="1"/>
          </p:nvPr>
        </p:nvSpPr>
        <p:spPr>
          <a:xfrm>
            <a:off x="5082079" y="3351276"/>
            <a:ext cx="6913585" cy="3320491"/>
          </a:xfrm>
        </p:spPr>
        <p:txBody>
          <a:bodyPr vert="horz" lIns="91440" tIns="45720" rIns="91440" bIns="45720" rtlCol="0" anchor="t">
            <a:noAutofit/>
          </a:bodyPr>
          <a:lstStyle/>
          <a:p>
            <a:pPr marL="0" indent="0">
              <a:buNone/>
            </a:pPr>
            <a:r>
              <a:rPr lang="fr-FR" dirty="0">
                <a:latin typeface="Verdana"/>
                <a:ea typeface="Verdana"/>
              </a:rPr>
              <a:t>Pablo de </a:t>
            </a:r>
            <a:r>
              <a:rPr lang="fr-FR" dirty="0" err="1">
                <a:latin typeface="Verdana"/>
                <a:ea typeface="Verdana"/>
              </a:rPr>
              <a:t>Santis</a:t>
            </a:r>
            <a:r>
              <a:rPr lang="fr-FR" dirty="0">
                <a:latin typeface="Verdana"/>
                <a:ea typeface="Verdana"/>
              </a:rPr>
              <a:t>, né en 1963, Argentine</a:t>
            </a:r>
          </a:p>
          <a:p>
            <a:pPr marL="0" indent="0">
              <a:buNone/>
            </a:pPr>
            <a:endParaRPr lang="fr-FR" dirty="0">
              <a:latin typeface="Verdana"/>
              <a:ea typeface="Verdana"/>
            </a:endParaRPr>
          </a:p>
          <a:p>
            <a:r>
              <a:rPr lang="fr-FR" dirty="0">
                <a:latin typeface="Verdana"/>
                <a:ea typeface="Verdana"/>
              </a:rPr>
              <a:t>On y trouve la description du </a:t>
            </a:r>
            <a:r>
              <a:rPr lang="fr-FR" b="1" dirty="0">
                <a:solidFill>
                  <a:srgbClr val="FF0000"/>
                </a:solidFill>
                <a:latin typeface="Verdana"/>
                <a:ea typeface="Verdana"/>
              </a:rPr>
              <a:t>chiffre de Vigenère</a:t>
            </a:r>
            <a:r>
              <a:rPr lang="fr-FR" dirty="0">
                <a:latin typeface="Verdana"/>
                <a:ea typeface="Verdana"/>
              </a:rPr>
              <a:t> (chapitre "Un message secret")</a:t>
            </a:r>
          </a:p>
          <a:p>
            <a:r>
              <a:rPr lang="fr-FR" dirty="0">
                <a:latin typeface="Verdana"/>
                <a:ea typeface="Verdana"/>
              </a:rPr>
              <a:t>Cryptogramme de 28 lettres seulement</a:t>
            </a:r>
          </a:p>
          <a:p>
            <a:r>
              <a:rPr lang="fr-FR" dirty="0">
                <a:latin typeface="Verdana"/>
                <a:ea typeface="Verdana"/>
              </a:rPr>
              <a:t>On cherche à deviner la clef (pas réaliste)</a:t>
            </a:r>
          </a:p>
        </p:txBody>
      </p:sp>
    </p:spTree>
    <p:extLst>
      <p:ext uri="{BB962C8B-B14F-4D97-AF65-F5344CB8AC3E}">
        <p14:creationId xmlns:p14="http://schemas.microsoft.com/office/powerpoint/2010/main" val="306522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0EDCC-3C97-DE14-F209-93AAB0BDF723}"/>
              </a:ext>
            </a:extLst>
          </p:cNvPr>
          <p:cNvSpPr>
            <a:spLocks noGrp="1"/>
          </p:cNvSpPr>
          <p:nvPr>
            <p:ph type="title"/>
          </p:nvPr>
        </p:nvSpPr>
        <p:spPr>
          <a:xfrm>
            <a:off x="5080216" y="1076324"/>
            <a:ext cx="6272784" cy="1535051"/>
          </a:xfrm>
        </p:spPr>
        <p:txBody>
          <a:bodyPr anchor="b">
            <a:normAutofit/>
          </a:bodyPr>
          <a:lstStyle/>
          <a:p>
            <a:r>
              <a:rPr lang="en-US" sz="5200"/>
              <a:t>You want it darker (2023)</a:t>
            </a:r>
          </a:p>
        </p:txBody>
      </p:sp>
      <p:pic>
        <p:nvPicPr>
          <p:cNvPr id="4" name="Content Placeholder 3">
            <a:extLst>
              <a:ext uri="{FF2B5EF4-FFF2-40B4-BE49-F238E27FC236}">
                <a16:creationId xmlns:a16="http://schemas.microsoft.com/office/drawing/2014/main" id="{9C951FDA-C7FB-B6A6-E31A-A8C5123FB042}"/>
              </a:ext>
            </a:extLst>
          </p:cNvPr>
          <p:cNvPicPr>
            <a:picLocks noChangeAspect="1"/>
          </p:cNvPicPr>
          <p:nvPr/>
        </p:nvPicPr>
        <p:blipFill rotWithShape="1">
          <a:blip r:embed="rId2"/>
          <a:srcRect l="3893" r="2924"/>
          <a:stretch/>
        </p:blipFill>
        <p:spPr>
          <a:xfrm>
            <a:off x="20" y="10"/>
            <a:ext cx="4505305" cy="6857990"/>
          </a:xfrm>
          <a:prstGeom prst="rect">
            <a:avLst/>
          </a:prstGeom>
        </p:spPr>
      </p:pic>
      <p:sp>
        <p:nvSpPr>
          <p:cNvPr id="13"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DE7D566-D2B9-D819-0E6F-FD75C90B5651}"/>
              </a:ext>
            </a:extLst>
          </p:cNvPr>
          <p:cNvSpPr>
            <a:spLocks noGrp="1"/>
          </p:cNvSpPr>
          <p:nvPr>
            <p:ph idx="1"/>
          </p:nvPr>
        </p:nvSpPr>
        <p:spPr>
          <a:xfrm>
            <a:off x="5078907" y="3192938"/>
            <a:ext cx="6270164" cy="3350033"/>
          </a:xfrm>
        </p:spPr>
        <p:txBody>
          <a:bodyPr vert="horz" lIns="91440" tIns="45720" rIns="91440" bIns="45720" rtlCol="0" anchor="t">
            <a:noAutofit/>
          </a:bodyPr>
          <a:lstStyle/>
          <a:p>
            <a:pPr marL="0" indent="0">
              <a:buNone/>
            </a:pPr>
            <a:r>
              <a:rPr lang="en-US" dirty="0" err="1">
                <a:latin typeface="Verdana"/>
                <a:ea typeface="Verdana"/>
                <a:cs typeface="Arial"/>
              </a:rPr>
              <a:t>Efsy</a:t>
            </a:r>
            <a:r>
              <a:rPr lang="en-US" dirty="0">
                <a:latin typeface="Verdana"/>
                <a:ea typeface="Verdana"/>
                <a:cs typeface="Arial"/>
              </a:rPr>
              <a:t> Washington (</a:t>
            </a:r>
            <a:r>
              <a:rPr lang="en-US" dirty="0" err="1">
                <a:latin typeface="Verdana"/>
                <a:ea typeface="Verdana"/>
                <a:cs typeface="Arial"/>
              </a:rPr>
              <a:t>pseudonyme</a:t>
            </a:r>
            <a:r>
              <a:rPr lang="en-US" dirty="0">
                <a:latin typeface="Verdana"/>
                <a:ea typeface="Verdana"/>
                <a:cs typeface="Arial"/>
              </a:rPr>
              <a:t>)</a:t>
            </a:r>
            <a:endParaRPr lang="en-US" dirty="0"/>
          </a:p>
          <a:p>
            <a:pPr marL="0" indent="0">
              <a:buNone/>
            </a:pPr>
            <a:endParaRPr lang="en-US" dirty="0">
              <a:latin typeface="Verdana"/>
              <a:ea typeface="Verdana"/>
              <a:cs typeface="Arial"/>
            </a:endParaRPr>
          </a:p>
          <a:p>
            <a:r>
              <a:rPr lang="en-US" dirty="0">
                <a:latin typeface="Verdana"/>
                <a:ea typeface="Verdana"/>
                <a:cs typeface="Arial"/>
              </a:rPr>
              <a:t>Qui </a:t>
            </a:r>
            <a:r>
              <a:rPr lang="en-US" err="1">
                <a:latin typeface="Verdana"/>
                <a:ea typeface="Verdana"/>
                <a:cs typeface="Arial"/>
              </a:rPr>
              <a:t>est</a:t>
            </a:r>
            <a:r>
              <a:rPr lang="en-US" dirty="0">
                <a:latin typeface="Verdana"/>
                <a:ea typeface="Verdana"/>
                <a:cs typeface="Arial"/>
              </a:rPr>
              <a:t> </a:t>
            </a:r>
            <a:r>
              <a:rPr lang="en-US" err="1">
                <a:latin typeface="Verdana"/>
                <a:ea typeface="Verdana"/>
                <a:cs typeface="Arial"/>
              </a:rPr>
              <a:t>Efsy</a:t>
            </a:r>
            <a:r>
              <a:rPr lang="en-US" dirty="0">
                <a:latin typeface="Verdana"/>
                <a:ea typeface="Verdana"/>
                <a:cs typeface="Arial"/>
              </a:rPr>
              <a:t> Washington, </a:t>
            </a:r>
            <a:r>
              <a:rPr lang="en-US" err="1">
                <a:latin typeface="Verdana"/>
                <a:ea typeface="Verdana"/>
                <a:cs typeface="Arial"/>
              </a:rPr>
              <a:t>l'ami</a:t>
            </a:r>
            <a:r>
              <a:rPr lang="en-US" dirty="0">
                <a:latin typeface="Verdana"/>
                <a:ea typeface="Verdana"/>
                <a:cs typeface="Arial"/>
              </a:rPr>
              <a:t>(e) de Franck </a:t>
            </a:r>
            <a:r>
              <a:rPr lang="en-US" err="1">
                <a:latin typeface="Verdana"/>
                <a:ea typeface="Verdana"/>
                <a:cs typeface="Arial"/>
              </a:rPr>
              <a:t>Thilliez</a:t>
            </a:r>
            <a:r>
              <a:rPr lang="en-US" dirty="0">
                <a:latin typeface="Verdana"/>
                <a:ea typeface="Verdana"/>
                <a:cs typeface="Arial"/>
              </a:rPr>
              <a:t> ?</a:t>
            </a:r>
          </a:p>
          <a:p>
            <a:r>
              <a:rPr lang="en-US" dirty="0">
                <a:latin typeface="Verdana"/>
                <a:ea typeface="Verdana"/>
                <a:cs typeface="Arial"/>
              </a:rPr>
              <a:t>Pour le </a:t>
            </a:r>
            <a:r>
              <a:rPr lang="en-US" dirty="0" err="1">
                <a:latin typeface="Verdana"/>
                <a:ea typeface="Verdana"/>
                <a:cs typeface="Arial"/>
              </a:rPr>
              <a:t>découvrir</a:t>
            </a:r>
            <a:r>
              <a:rPr lang="en-US" dirty="0">
                <a:latin typeface="Verdana"/>
                <a:ea typeface="Verdana"/>
                <a:cs typeface="Arial"/>
              </a:rPr>
              <a:t>, il </a:t>
            </a:r>
            <a:r>
              <a:rPr lang="en-US" dirty="0" err="1">
                <a:latin typeface="Verdana"/>
                <a:ea typeface="Verdana"/>
                <a:cs typeface="Arial"/>
              </a:rPr>
              <a:t>faudra</a:t>
            </a:r>
            <a:r>
              <a:rPr lang="en-US" dirty="0">
                <a:latin typeface="Verdana"/>
                <a:ea typeface="Verdana"/>
                <a:cs typeface="Arial"/>
              </a:rPr>
              <a:t> </a:t>
            </a:r>
            <a:r>
              <a:rPr lang="en-US" dirty="0" err="1">
                <a:latin typeface="Verdana"/>
                <a:ea typeface="Verdana"/>
                <a:cs typeface="Arial"/>
              </a:rPr>
              <a:t>décrypter</a:t>
            </a:r>
            <a:r>
              <a:rPr lang="en-US" dirty="0">
                <a:latin typeface="Verdana"/>
                <a:ea typeface="Verdana"/>
                <a:cs typeface="Arial"/>
              </a:rPr>
              <a:t> le "</a:t>
            </a:r>
            <a:r>
              <a:rPr lang="en-US" dirty="0" err="1">
                <a:latin typeface="Verdana"/>
                <a:ea typeface="Verdana"/>
                <a:cs typeface="Arial"/>
              </a:rPr>
              <a:t>Kryptos</a:t>
            </a:r>
            <a:r>
              <a:rPr lang="en-US" dirty="0">
                <a:latin typeface="Verdana"/>
                <a:ea typeface="Verdana"/>
                <a:cs typeface="Arial"/>
              </a:rPr>
              <a:t>".</a:t>
            </a:r>
          </a:p>
          <a:p>
            <a:endParaRPr lang="en-US" sz="1800">
              <a:latin typeface="Verdana"/>
              <a:ea typeface="Verdana"/>
              <a:cs typeface="Arial"/>
            </a:endParaRPr>
          </a:p>
        </p:txBody>
      </p:sp>
    </p:spTree>
    <p:extLst>
      <p:ext uri="{BB962C8B-B14F-4D97-AF65-F5344CB8AC3E}">
        <p14:creationId xmlns:p14="http://schemas.microsoft.com/office/powerpoint/2010/main" val="249760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28A5E-436C-2B64-2669-115BCC50FAB8}"/>
              </a:ext>
            </a:extLst>
          </p:cNvPr>
          <p:cNvSpPr>
            <a:spLocks noGrp="1"/>
          </p:cNvSpPr>
          <p:nvPr>
            <p:ph type="title"/>
          </p:nvPr>
        </p:nvSpPr>
        <p:spPr/>
        <p:txBody>
          <a:bodyPr/>
          <a:lstStyle/>
          <a:p>
            <a:r>
              <a:rPr lang="fr-FR" dirty="0"/>
              <a:t>You </a:t>
            </a:r>
            <a:r>
              <a:rPr lang="fr-FR" dirty="0" err="1"/>
              <a:t>want</a:t>
            </a:r>
            <a:r>
              <a:rPr lang="fr-FR" dirty="0"/>
              <a:t> </a:t>
            </a:r>
            <a:r>
              <a:rPr lang="fr-FR" dirty="0" err="1"/>
              <a:t>it</a:t>
            </a:r>
            <a:r>
              <a:rPr lang="fr-FR" dirty="0"/>
              <a:t> </a:t>
            </a:r>
            <a:r>
              <a:rPr lang="fr-FR" dirty="0" err="1"/>
              <a:t>darker</a:t>
            </a:r>
            <a:r>
              <a:rPr lang="fr-FR" dirty="0"/>
              <a:t> : le cryptogramme</a:t>
            </a:r>
          </a:p>
        </p:txBody>
      </p:sp>
      <p:sp>
        <p:nvSpPr>
          <p:cNvPr id="3" name="Espace réservé du contenu 2">
            <a:extLst>
              <a:ext uri="{FF2B5EF4-FFF2-40B4-BE49-F238E27FC236}">
                <a16:creationId xmlns:a16="http://schemas.microsoft.com/office/drawing/2014/main" id="{23E8B8AF-7BE0-C1EE-32AE-0E2C00F52559}"/>
              </a:ext>
            </a:extLst>
          </p:cNvPr>
          <p:cNvSpPr>
            <a:spLocks noGrp="1"/>
          </p:cNvSpPr>
          <p:nvPr>
            <p:ph idx="1"/>
          </p:nvPr>
        </p:nvSpPr>
        <p:spPr>
          <a:xfrm>
            <a:off x="1375998" y="1976983"/>
            <a:ext cx="9447882" cy="4518806"/>
          </a:xfrm>
        </p:spPr>
        <p:txBody>
          <a:bodyPr vert="horz" lIns="91440" tIns="45720" rIns="91440" bIns="45720" rtlCol="0" anchor="t">
            <a:noAutofit/>
          </a:bodyPr>
          <a:lstStyle/>
          <a:p>
            <a:pPr>
              <a:buNone/>
            </a:pPr>
            <a:r>
              <a:rPr lang="fr-FR" sz="2000" b="1" dirty="0">
                <a:solidFill>
                  <a:srgbClr val="333333"/>
                </a:solidFill>
                <a:latin typeface="Courier New"/>
                <a:ea typeface="Verdana"/>
                <a:cs typeface="Courier New"/>
              </a:rPr>
              <a:t> </a:t>
            </a:r>
            <a:r>
              <a:rPr lang="fr-FR" sz="800" b="1" dirty="0">
                <a:solidFill>
                  <a:srgbClr val="333333"/>
                </a:solidFill>
                <a:latin typeface="Courier New"/>
                <a:ea typeface="Verdana"/>
                <a:cs typeface="Courier New"/>
              </a:rPr>
              <a:t> </a:t>
            </a:r>
            <a:r>
              <a:rPr lang="fr-FR" b="1" dirty="0">
                <a:solidFill>
                  <a:srgbClr val="333333"/>
                </a:solidFill>
                <a:latin typeface="Courier New"/>
                <a:ea typeface="Verdana"/>
                <a:cs typeface="Courier New"/>
              </a:rPr>
              <a:t>C E H F</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C J B I      Y Q I D</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K O N K</a:t>
            </a:r>
            <a:br>
              <a:rPr lang="fr-FR" b="1" dirty="0">
                <a:latin typeface="Courier New"/>
                <a:ea typeface="Verdana"/>
              </a:rPr>
            </a:br>
            <a:r>
              <a:rPr lang="fr-FR" b="1" dirty="0">
                <a:solidFill>
                  <a:srgbClr val="333333"/>
                </a:solidFill>
                <a:latin typeface="Courier New"/>
                <a:ea typeface="Verdana"/>
                <a:cs typeface="Courier New"/>
              </a:rPr>
              <a:t>M B W A</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E </a:t>
            </a:r>
            <a:r>
              <a:rPr lang="fr-FR" b="1" err="1">
                <a:solidFill>
                  <a:srgbClr val="333333"/>
                </a:solidFill>
                <a:latin typeface="Courier New"/>
                <a:ea typeface="Verdana"/>
                <a:cs typeface="Courier New"/>
              </a:rPr>
              <a:t>E</a:t>
            </a:r>
            <a:r>
              <a:rPr lang="fr-FR" b="1" dirty="0">
                <a:solidFill>
                  <a:srgbClr val="333333"/>
                </a:solidFill>
                <a:latin typeface="Courier New"/>
                <a:ea typeface="Verdana"/>
                <a:cs typeface="Courier New"/>
              </a:rPr>
              <a:t> T G</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F O W </a:t>
            </a:r>
            <a:r>
              <a:rPr lang="fr-FR" b="1" err="1">
                <a:solidFill>
                  <a:srgbClr val="333333"/>
                </a:solidFill>
                <a:latin typeface="Courier New"/>
                <a:ea typeface="Verdana"/>
                <a:cs typeface="Courier New"/>
              </a:rPr>
              <a:t>W</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O L U G</a:t>
            </a:r>
            <a:br>
              <a:rPr lang="fr-FR" b="1" dirty="0">
                <a:latin typeface="Courier New"/>
                <a:ea typeface="Verdana"/>
              </a:rPr>
            </a:br>
            <a:r>
              <a:rPr lang="fr-FR" b="1" dirty="0">
                <a:solidFill>
                  <a:srgbClr val="333333"/>
                </a:solidFill>
                <a:latin typeface="Courier New"/>
                <a:ea typeface="Verdana"/>
                <a:cs typeface="Courier New"/>
              </a:rPr>
              <a:t>I H I C</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K </a:t>
            </a:r>
            <a:r>
              <a:rPr lang="fr-FR" b="1" err="1">
                <a:solidFill>
                  <a:srgbClr val="333333"/>
                </a:solidFill>
                <a:latin typeface="Courier New"/>
                <a:ea typeface="Verdana"/>
                <a:cs typeface="Courier New"/>
              </a:rPr>
              <a:t>K</a:t>
            </a:r>
            <a:r>
              <a:rPr lang="fr-FR" b="1" dirty="0">
                <a:solidFill>
                  <a:srgbClr val="333333"/>
                </a:solidFill>
                <a:latin typeface="Courier New"/>
                <a:ea typeface="Verdana"/>
                <a:cs typeface="Courier New"/>
              </a:rPr>
              <a:t> T J</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F I D I</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K R F S</a:t>
            </a:r>
            <a:br>
              <a:rPr lang="fr-FR" b="1" dirty="0">
                <a:latin typeface="Courier New"/>
                <a:ea typeface="Verdana"/>
              </a:rPr>
            </a:br>
            <a:r>
              <a:rPr lang="fr-FR" b="1" dirty="0">
                <a:solidFill>
                  <a:srgbClr val="333333"/>
                </a:solidFill>
                <a:latin typeface="Courier New"/>
                <a:ea typeface="Verdana"/>
                <a:cs typeface="Courier New"/>
              </a:rPr>
              <a:t>J K W D</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L I O B</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L P H Z</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R F C N</a:t>
            </a:r>
            <a:br>
              <a:rPr lang="fr-FR" b="1" dirty="0">
                <a:latin typeface="Courier New"/>
                <a:ea typeface="Verdana"/>
              </a:rPr>
            </a:br>
            <a:r>
              <a:rPr lang="fr-FR" b="1" dirty="0">
                <a:solidFill>
                  <a:srgbClr val="333333"/>
                </a:solidFill>
                <a:latin typeface="Courier New"/>
                <a:ea typeface="Verdana"/>
                <a:cs typeface="Courier New"/>
              </a:rPr>
              <a:t>B I X J</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I L K N      E L W </a:t>
            </a:r>
            <a:r>
              <a:rPr lang="fr-FR" b="1" err="1">
                <a:solidFill>
                  <a:srgbClr val="333333"/>
                </a:solidFill>
                <a:latin typeface="Courier New"/>
                <a:ea typeface="Verdana"/>
                <a:cs typeface="Courier New"/>
              </a:rPr>
              <a:t>W</a:t>
            </a:r>
            <a:r>
              <a:rPr lang="fr-FR" b="1" dirty="0">
                <a:solidFill>
                  <a:srgbClr val="333333"/>
                </a:solidFill>
                <a:latin typeface="Courier New"/>
                <a:ea typeface="Verdana"/>
                <a:cs typeface="Courier New"/>
              </a:rPr>
              <a:t>      K O L I</a:t>
            </a:r>
            <a:endParaRPr lang="fr-FR"/>
          </a:p>
          <a:p>
            <a:pPr>
              <a:buNone/>
            </a:pPr>
            <a:r>
              <a:rPr lang="fr-FR" b="1" dirty="0">
                <a:solidFill>
                  <a:srgbClr val="333333"/>
                </a:solidFill>
                <a:latin typeface="Courier New"/>
                <a:ea typeface="Verdana"/>
                <a:cs typeface="Courier New"/>
              </a:rPr>
              <a:t>        </a:t>
            </a:r>
            <a:r>
              <a:rPr lang="fr-FR" sz="800" b="1" dirty="0">
                <a:solidFill>
                  <a:srgbClr val="333333"/>
                </a:solidFill>
                <a:latin typeface="Courier New"/>
                <a:ea typeface="Verdana"/>
                <a:cs typeface="Courier New"/>
              </a:rPr>
              <a:t> </a:t>
            </a:r>
            <a:r>
              <a:rPr lang="fr-FR" b="1" dirty="0">
                <a:solidFill>
                  <a:srgbClr val="333333"/>
                </a:solidFill>
                <a:latin typeface="Courier New"/>
                <a:ea typeface="Verdana"/>
                <a:cs typeface="Courier New"/>
              </a:rPr>
              <a:t>K G A B      L </a:t>
            </a:r>
            <a:r>
              <a:rPr lang="fr-FR" b="1" dirty="0" err="1">
                <a:solidFill>
                  <a:srgbClr val="333333"/>
                </a:solidFill>
                <a:latin typeface="Courier New"/>
                <a:ea typeface="Verdana"/>
                <a:cs typeface="Courier New"/>
              </a:rPr>
              <a:t>L</a:t>
            </a:r>
            <a:r>
              <a:rPr lang="fr-FR" b="1" dirty="0">
                <a:solidFill>
                  <a:srgbClr val="333333"/>
                </a:solidFill>
                <a:latin typeface="Courier New"/>
                <a:ea typeface="Verdana"/>
                <a:cs typeface="Courier New"/>
              </a:rPr>
              <a:t> C E</a:t>
            </a:r>
            <a:r>
              <a:rPr lang="fr-FR" b="1" dirty="0">
                <a:latin typeface="Courier New"/>
                <a:ea typeface="Verdana"/>
                <a:cs typeface="Courier New"/>
              </a:rPr>
              <a:t>  </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N H I F</a:t>
            </a:r>
            <a:br>
              <a:rPr lang="fr-FR" b="1" dirty="0">
                <a:latin typeface="Courier New"/>
                <a:ea typeface="Verdana"/>
              </a:rPr>
            </a:br>
            <a:r>
              <a:rPr lang="fr-FR" b="1" dirty="0">
                <a:solidFill>
                  <a:srgbClr val="333333"/>
                </a:solidFill>
                <a:latin typeface="Courier New"/>
                <a:ea typeface="Verdana"/>
                <a:cs typeface="Courier New"/>
              </a:rPr>
              <a:t>       I H D G</a:t>
            </a:r>
            <a:r>
              <a:rPr lang="fr-FR" b="1" dirty="0">
                <a:latin typeface="Courier New"/>
                <a:ea typeface="Verdana"/>
                <a:cs typeface="Courier New"/>
              </a:rPr>
              <a:t> </a:t>
            </a:r>
            <a:r>
              <a:rPr lang="fr-FR" b="1" dirty="0">
                <a:solidFill>
                  <a:srgbClr val="333333"/>
                </a:solidFill>
                <a:latin typeface="Courier New"/>
                <a:ea typeface="Verdana"/>
                <a:cs typeface="Courier New"/>
              </a:rPr>
              <a:t>   H M A H</a:t>
            </a:r>
            <a:r>
              <a:rPr lang="fr-FR" b="1" dirty="0">
                <a:latin typeface="Courier New"/>
                <a:ea typeface="Verdana"/>
                <a:cs typeface="Courier New"/>
              </a:rPr>
              <a:t> </a:t>
            </a:r>
            <a:r>
              <a:rPr lang="fr-FR" b="1" dirty="0">
                <a:solidFill>
                  <a:srgbClr val="333333"/>
                </a:solidFill>
                <a:latin typeface="Courier New"/>
                <a:ea typeface="Verdana"/>
                <a:cs typeface="Courier New"/>
              </a:rPr>
              <a:t>   N H L F</a:t>
            </a:r>
            <a:br>
              <a:rPr lang="fr-FR" b="1" dirty="0">
                <a:latin typeface="Courier New"/>
                <a:ea typeface="Verdana"/>
              </a:rPr>
            </a:br>
            <a:r>
              <a:rPr lang="fr-FR" b="1" dirty="0">
                <a:solidFill>
                  <a:srgbClr val="333333"/>
                </a:solidFill>
                <a:latin typeface="Courier New"/>
                <a:ea typeface="Verdana"/>
                <a:cs typeface="Courier New"/>
              </a:rPr>
              <a:t>       I J E </a:t>
            </a:r>
            <a:r>
              <a:rPr lang="fr-FR" b="1" dirty="0" err="1">
                <a:solidFill>
                  <a:srgbClr val="333333"/>
                </a:solidFill>
                <a:latin typeface="Courier New"/>
                <a:ea typeface="Verdana"/>
                <a:cs typeface="Courier New"/>
              </a:rPr>
              <a:t>E</a:t>
            </a:r>
            <a:r>
              <a:rPr lang="fr-FR" b="1" dirty="0">
                <a:latin typeface="Courier New"/>
                <a:ea typeface="Verdana"/>
                <a:cs typeface="Courier New"/>
              </a:rPr>
              <a:t> </a:t>
            </a:r>
            <a:r>
              <a:rPr lang="fr-FR" b="1" dirty="0">
                <a:solidFill>
                  <a:srgbClr val="333333"/>
                </a:solidFill>
                <a:latin typeface="Courier New"/>
                <a:ea typeface="Verdana"/>
                <a:cs typeface="Courier New"/>
              </a:rPr>
              <a:t>   U H </a:t>
            </a:r>
            <a:r>
              <a:rPr lang="fr-FR" b="1" dirty="0" err="1">
                <a:solidFill>
                  <a:srgbClr val="333333"/>
                </a:solidFill>
                <a:latin typeface="Courier New"/>
                <a:ea typeface="Verdana"/>
                <a:cs typeface="Courier New"/>
              </a:rPr>
              <a:t>H</a:t>
            </a:r>
            <a:r>
              <a:rPr lang="fr-FR" b="1" dirty="0">
                <a:solidFill>
                  <a:srgbClr val="333333"/>
                </a:solidFill>
                <a:latin typeface="Courier New"/>
                <a:ea typeface="Verdana"/>
                <a:cs typeface="Courier New"/>
              </a:rPr>
              <a:t> F</a:t>
            </a:r>
            <a:r>
              <a:rPr lang="fr-FR" b="1" dirty="0">
                <a:latin typeface="Courier New"/>
                <a:ea typeface="Verdana"/>
                <a:cs typeface="Courier New"/>
              </a:rPr>
              <a:t> </a:t>
            </a:r>
            <a:r>
              <a:rPr lang="fr-FR" b="1" dirty="0">
                <a:solidFill>
                  <a:srgbClr val="333333"/>
                </a:solidFill>
                <a:latin typeface="Courier New"/>
                <a:ea typeface="Verdana"/>
                <a:cs typeface="Courier New"/>
              </a:rPr>
              <a:t>   B Q Y P</a:t>
            </a:r>
            <a:br>
              <a:rPr lang="fr-FR" b="1" dirty="0">
                <a:latin typeface="Courier New"/>
                <a:ea typeface="Verdana"/>
              </a:rPr>
            </a:br>
            <a:r>
              <a:rPr lang="fr-FR" b="1" dirty="0">
                <a:solidFill>
                  <a:srgbClr val="333333"/>
                </a:solidFill>
                <a:latin typeface="Courier New"/>
                <a:ea typeface="Verdana"/>
                <a:cs typeface="Courier New"/>
              </a:rPr>
              <a:t>       Q C R G</a:t>
            </a:r>
            <a:r>
              <a:rPr lang="fr-FR" b="1" dirty="0">
                <a:latin typeface="Courier New"/>
                <a:ea typeface="Verdana"/>
                <a:cs typeface="Courier New"/>
              </a:rPr>
              <a:t> </a:t>
            </a:r>
            <a:r>
              <a:rPr lang="fr-FR" b="1" dirty="0">
                <a:solidFill>
                  <a:srgbClr val="333333"/>
                </a:solidFill>
                <a:latin typeface="Courier New"/>
                <a:ea typeface="Verdana"/>
                <a:cs typeface="Courier New"/>
              </a:rPr>
              <a:t>   F H </a:t>
            </a:r>
            <a:r>
              <a:rPr lang="fr-FR" b="1" dirty="0" err="1">
                <a:solidFill>
                  <a:srgbClr val="333333"/>
                </a:solidFill>
                <a:latin typeface="Courier New"/>
                <a:ea typeface="Verdana"/>
                <a:cs typeface="Courier New"/>
              </a:rPr>
              <a:t>H</a:t>
            </a:r>
            <a:r>
              <a:rPr lang="fr-FR" b="1" dirty="0">
                <a:solidFill>
                  <a:srgbClr val="333333"/>
                </a:solidFill>
                <a:latin typeface="Courier New"/>
                <a:ea typeface="Verdana"/>
                <a:cs typeface="Courier New"/>
              </a:rPr>
              <a:t> F</a:t>
            </a:r>
            <a:r>
              <a:rPr lang="fr-FR" b="1" dirty="0">
                <a:latin typeface="Courier New"/>
                <a:ea typeface="Verdana"/>
                <a:cs typeface="Courier New"/>
              </a:rPr>
              <a:t> </a:t>
            </a:r>
            <a:r>
              <a:rPr lang="fr-FR" b="1" dirty="0">
                <a:solidFill>
                  <a:srgbClr val="333333"/>
                </a:solidFill>
                <a:latin typeface="Courier New"/>
                <a:ea typeface="Verdana"/>
                <a:cs typeface="Courier New"/>
              </a:rPr>
              <a:t>   </a:t>
            </a:r>
            <a:r>
              <a:rPr lang="fr-FR" b="1" dirty="0" err="1">
                <a:solidFill>
                  <a:srgbClr val="333333"/>
                </a:solidFill>
                <a:latin typeface="Courier New"/>
                <a:ea typeface="Verdana"/>
                <a:cs typeface="Courier New"/>
              </a:rPr>
              <a:t>F</a:t>
            </a:r>
            <a:r>
              <a:rPr lang="fr-FR" b="1" dirty="0">
                <a:solidFill>
                  <a:srgbClr val="333333"/>
                </a:solidFill>
                <a:latin typeface="Courier New"/>
                <a:ea typeface="Verdana"/>
                <a:cs typeface="Courier New"/>
              </a:rPr>
              <a:t> C O L</a:t>
            </a:r>
            <a:br>
              <a:rPr lang="fr-FR" b="1" dirty="0">
                <a:latin typeface="Courier New"/>
                <a:ea typeface="Verdana"/>
              </a:rPr>
            </a:br>
            <a:r>
              <a:rPr lang="fr-FR" b="1" dirty="0">
                <a:solidFill>
                  <a:srgbClr val="333333"/>
                </a:solidFill>
                <a:latin typeface="Courier New"/>
                <a:ea typeface="Verdana"/>
                <a:cs typeface="Courier New"/>
              </a:rPr>
              <a:t>       W K Z B</a:t>
            </a:r>
            <a:r>
              <a:rPr lang="fr-FR" b="1" dirty="0">
                <a:solidFill>
                  <a:srgbClr val="000000"/>
                </a:solidFill>
                <a:latin typeface="Courier New"/>
                <a:ea typeface="Verdana"/>
                <a:cs typeface="Courier New"/>
              </a:rPr>
              <a:t> </a:t>
            </a:r>
            <a:r>
              <a:rPr lang="fr-FR" b="1" dirty="0">
                <a:solidFill>
                  <a:srgbClr val="333333"/>
                </a:solidFill>
                <a:latin typeface="Courier New"/>
                <a:ea typeface="Verdana"/>
                <a:cs typeface="Courier New"/>
              </a:rPr>
              <a:t>   K J F D    S I T O</a:t>
            </a:r>
            <a:br>
              <a:rPr lang="fr-FR" sz="1000" b="1" dirty="0">
                <a:solidFill>
                  <a:srgbClr val="333333"/>
                </a:solidFill>
                <a:latin typeface="Verdana"/>
                <a:ea typeface="Verdana"/>
              </a:rPr>
            </a:br>
            <a:br>
              <a:rPr lang="fr-FR" sz="1000" b="1" dirty="0">
                <a:solidFill>
                  <a:srgbClr val="333333"/>
                </a:solidFill>
                <a:latin typeface="Verdana"/>
                <a:ea typeface="Verdana"/>
              </a:rPr>
            </a:br>
            <a:endParaRPr lang="fr-FR" sz="1000" b="1" dirty="0">
              <a:solidFill>
                <a:srgbClr val="333333"/>
              </a:solidFill>
              <a:latin typeface="Verdana"/>
              <a:ea typeface="Verdana"/>
            </a:endParaRPr>
          </a:p>
          <a:p>
            <a:pPr>
              <a:buNone/>
            </a:pPr>
            <a:br>
              <a:rPr lang="fr-FR" sz="1000" b="1" dirty="0">
                <a:solidFill>
                  <a:srgbClr val="333333"/>
                </a:solidFill>
                <a:latin typeface="Verdana"/>
                <a:ea typeface="Verdana"/>
              </a:rPr>
            </a:br>
            <a:br>
              <a:rPr lang="fr-FR" sz="1000" b="1" dirty="0">
                <a:solidFill>
                  <a:srgbClr val="333333"/>
                </a:solidFill>
                <a:latin typeface="Verdana"/>
                <a:ea typeface="Verdana"/>
              </a:rPr>
            </a:br>
            <a:br>
              <a:rPr lang="fr-FR" sz="1000" b="1" dirty="0">
                <a:solidFill>
                  <a:srgbClr val="333333"/>
                </a:solidFill>
                <a:latin typeface="Verdana"/>
                <a:ea typeface="Verdana"/>
              </a:rPr>
            </a:br>
            <a:br>
              <a:rPr lang="fr-FR" sz="1000" b="1" dirty="0">
                <a:solidFill>
                  <a:srgbClr val="333333"/>
                </a:solidFill>
                <a:latin typeface="Verdana"/>
                <a:ea typeface="Verdana"/>
              </a:rPr>
            </a:br>
            <a:endParaRPr lang="fr-FR" sz="1000" b="1">
              <a:solidFill>
                <a:srgbClr val="333333"/>
              </a:solidFill>
              <a:latin typeface="Verdana"/>
              <a:ea typeface="Verdana"/>
            </a:endParaRPr>
          </a:p>
          <a:p>
            <a:pPr marL="0" indent="0">
              <a:buNone/>
            </a:pPr>
            <a:br>
              <a:rPr lang="fr-FR" sz="2000" dirty="0">
                <a:latin typeface="Comic Sans MS"/>
              </a:rPr>
            </a:br>
            <a:endParaRPr lang="fr-FR" sz="2000">
              <a:latin typeface="Comic Sans MS"/>
            </a:endParaRPr>
          </a:p>
        </p:txBody>
      </p:sp>
    </p:spTree>
    <p:extLst>
      <p:ext uri="{BB962C8B-B14F-4D97-AF65-F5344CB8AC3E}">
        <p14:creationId xmlns:p14="http://schemas.microsoft.com/office/powerpoint/2010/main" val="899611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28A5E-436C-2B64-2669-115BCC50FAB8}"/>
              </a:ext>
            </a:extLst>
          </p:cNvPr>
          <p:cNvSpPr>
            <a:spLocks noGrp="1"/>
          </p:cNvSpPr>
          <p:nvPr>
            <p:ph type="title"/>
          </p:nvPr>
        </p:nvSpPr>
        <p:spPr/>
        <p:txBody>
          <a:bodyPr/>
          <a:lstStyle/>
          <a:p>
            <a:r>
              <a:rPr lang="fr-FR" dirty="0"/>
              <a:t>You </a:t>
            </a:r>
            <a:r>
              <a:rPr lang="fr-FR" dirty="0" err="1"/>
              <a:t>want</a:t>
            </a:r>
            <a:r>
              <a:rPr lang="fr-FR" dirty="0"/>
              <a:t> </a:t>
            </a:r>
            <a:r>
              <a:rPr lang="fr-FR" dirty="0" err="1"/>
              <a:t>it</a:t>
            </a:r>
            <a:r>
              <a:rPr lang="fr-FR" dirty="0"/>
              <a:t> </a:t>
            </a:r>
            <a:r>
              <a:rPr lang="fr-FR" dirty="0" err="1"/>
              <a:t>darker</a:t>
            </a:r>
            <a:r>
              <a:rPr lang="fr-FR" dirty="0"/>
              <a:t> : </a:t>
            </a:r>
            <a:r>
              <a:rPr lang="fr-FR" dirty="0" err="1"/>
              <a:t>Kryptos</a:t>
            </a:r>
          </a:p>
        </p:txBody>
      </p:sp>
      <p:pic>
        <p:nvPicPr>
          <p:cNvPr id="6" name="Espace réservé du contenu 5" descr="Une image contenant plein air, bâtiment, plante, arbre&#10;&#10;Description générée automatiquement">
            <a:extLst>
              <a:ext uri="{FF2B5EF4-FFF2-40B4-BE49-F238E27FC236}">
                <a16:creationId xmlns:a16="http://schemas.microsoft.com/office/drawing/2014/main" id="{6F071E9C-6E5F-FD62-95B2-AB2176088919}"/>
              </a:ext>
            </a:extLst>
          </p:cNvPr>
          <p:cNvPicPr>
            <a:picLocks noGrp="1" noChangeAspect="1"/>
          </p:cNvPicPr>
          <p:nvPr>
            <p:ph idx="1"/>
          </p:nvPr>
        </p:nvPicPr>
        <p:blipFill>
          <a:blip r:embed="rId2"/>
          <a:stretch>
            <a:fillRect/>
          </a:stretch>
        </p:blipFill>
        <p:spPr>
          <a:xfrm>
            <a:off x="3096178" y="1848612"/>
            <a:ext cx="6217345" cy="5005190"/>
          </a:xfrm>
        </p:spPr>
      </p:pic>
    </p:spTree>
    <p:extLst>
      <p:ext uri="{BB962C8B-B14F-4D97-AF65-F5344CB8AC3E}">
        <p14:creationId xmlns:p14="http://schemas.microsoft.com/office/powerpoint/2010/main" val="1072480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8DFE7-D3D1-6EFE-1F31-F62ECD0FB1E9}"/>
              </a:ext>
            </a:extLst>
          </p:cNvPr>
          <p:cNvSpPr>
            <a:spLocks noGrp="1"/>
          </p:cNvSpPr>
          <p:nvPr>
            <p:ph type="title"/>
          </p:nvPr>
        </p:nvSpPr>
        <p:spPr/>
        <p:txBody>
          <a:bodyPr/>
          <a:lstStyle/>
          <a:p>
            <a:r>
              <a:rPr lang="fr-FR" dirty="0"/>
              <a:t>D'autres livres...</a:t>
            </a:r>
          </a:p>
        </p:txBody>
      </p:sp>
      <p:sp>
        <p:nvSpPr>
          <p:cNvPr id="3" name="Espace réservé du contenu 2">
            <a:extLst>
              <a:ext uri="{FF2B5EF4-FFF2-40B4-BE49-F238E27FC236}">
                <a16:creationId xmlns:a16="http://schemas.microsoft.com/office/drawing/2014/main" id="{2EBE5ECF-9276-4A8A-20F2-557C9DB53E23}"/>
              </a:ext>
            </a:extLst>
          </p:cNvPr>
          <p:cNvSpPr>
            <a:spLocks noGrp="1"/>
          </p:cNvSpPr>
          <p:nvPr>
            <p:ph idx="1"/>
          </p:nvPr>
        </p:nvSpPr>
        <p:spPr>
          <a:xfrm>
            <a:off x="2449068" y="5367273"/>
            <a:ext cx="8142254" cy="921343"/>
          </a:xfrm>
        </p:spPr>
        <p:txBody>
          <a:bodyPr vert="horz" lIns="91440" tIns="45720" rIns="91440" bIns="45720" rtlCol="0" anchor="t">
            <a:noAutofit/>
          </a:bodyPr>
          <a:lstStyle/>
          <a:p>
            <a:pPr marL="0" indent="0">
              <a:buNone/>
            </a:pPr>
            <a:r>
              <a:rPr lang="fr-FR" sz="3200" dirty="0">
                <a:hlinkClick r:id="rId2"/>
              </a:rPr>
              <a:t>https://www.4el.ch/crypto/litterature/</a:t>
            </a:r>
          </a:p>
          <a:p>
            <a:pPr marL="0" indent="0">
              <a:buNone/>
            </a:pPr>
            <a:endParaRPr lang="fr-FR" dirty="0"/>
          </a:p>
          <a:p>
            <a:endParaRPr lang="fr-FR" dirty="0"/>
          </a:p>
        </p:txBody>
      </p:sp>
      <p:pic>
        <p:nvPicPr>
          <p:cNvPr id="5" name="Content Placeholder 3" descr="Une image contenant ordinateur portable, dessin humoristique, Visage humain, verres&#10;&#10;Description générée automatiquement">
            <a:extLst>
              <a:ext uri="{FF2B5EF4-FFF2-40B4-BE49-F238E27FC236}">
                <a16:creationId xmlns:a16="http://schemas.microsoft.com/office/drawing/2014/main" id="{6CA4959A-F5A6-96CF-D729-A0BA669FF11F}"/>
              </a:ext>
            </a:extLst>
          </p:cNvPr>
          <p:cNvPicPr>
            <a:picLocks noChangeAspect="1"/>
          </p:cNvPicPr>
          <p:nvPr/>
        </p:nvPicPr>
        <p:blipFill>
          <a:blip r:embed="rId3"/>
          <a:stretch>
            <a:fillRect/>
          </a:stretch>
        </p:blipFill>
        <p:spPr>
          <a:xfrm>
            <a:off x="4416216" y="1715574"/>
            <a:ext cx="3353921" cy="3353921"/>
          </a:xfrm>
          <a:prstGeom prst="rect">
            <a:avLst/>
          </a:prstGeom>
        </p:spPr>
      </p:pic>
    </p:spTree>
    <p:extLst>
      <p:ext uri="{BB962C8B-B14F-4D97-AF65-F5344CB8AC3E}">
        <p14:creationId xmlns:p14="http://schemas.microsoft.com/office/powerpoint/2010/main" val="3101242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Rectangle 6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Une image contenant texte, Police, écriture manuscrite, cercle&#10;&#10;Description générée automatiquement">
            <a:extLst>
              <a:ext uri="{FF2B5EF4-FFF2-40B4-BE49-F238E27FC236}">
                <a16:creationId xmlns:a16="http://schemas.microsoft.com/office/drawing/2014/main" id="{F0F072BB-A96D-024C-4534-75CE50603716}"/>
              </a:ext>
            </a:extLst>
          </p:cNvPr>
          <p:cNvPicPr>
            <a:picLocks noChangeAspect="1"/>
          </p:cNvPicPr>
          <p:nvPr/>
        </p:nvPicPr>
        <p:blipFill rotWithShape="1">
          <a:blip r:embed="rId2"/>
          <a:srcRect t="5266" b="35399"/>
          <a:stretch/>
        </p:blipFill>
        <p:spPr>
          <a:xfrm>
            <a:off x="3523488" y="10"/>
            <a:ext cx="8668512" cy="6857990"/>
          </a:xfrm>
          <a:prstGeom prst="rect">
            <a:avLst/>
          </a:prstGeom>
        </p:spPr>
      </p:pic>
      <p:sp>
        <p:nvSpPr>
          <p:cNvPr id="66" name="Rectangle 6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D57BE9F-7836-7098-27FF-D5253EC85B8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Seconde partie</a:t>
            </a:r>
          </a:p>
        </p:txBody>
      </p:sp>
      <p:sp>
        <p:nvSpPr>
          <p:cNvPr id="67" name="Rectangle 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09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0EDCC-3C97-DE14-F209-93AAB0BDF723}"/>
              </a:ext>
            </a:extLst>
          </p:cNvPr>
          <p:cNvSpPr>
            <a:spLocks noGrp="1"/>
          </p:cNvSpPr>
          <p:nvPr>
            <p:ph type="title"/>
          </p:nvPr>
        </p:nvSpPr>
        <p:spPr>
          <a:xfrm>
            <a:off x="5080216" y="1076324"/>
            <a:ext cx="6272784" cy="1535051"/>
          </a:xfrm>
        </p:spPr>
        <p:txBody>
          <a:bodyPr anchor="b">
            <a:normAutofit/>
          </a:bodyPr>
          <a:lstStyle/>
          <a:p>
            <a:r>
              <a:rPr lang="en-US" sz="5200"/>
              <a:t>Les 9 couronnes (2009)</a:t>
            </a:r>
          </a:p>
        </p:txBody>
      </p:sp>
      <p:sp>
        <p:nvSpPr>
          <p:cNvPr id="13"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DE7D566-D2B9-D819-0E6F-FD75C90B5651}"/>
              </a:ext>
            </a:extLst>
          </p:cNvPr>
          <p:cNvSpPr>
            <a:spLocks noGrp="1"/>
          </p:cNvSpPr>
          <p:nvPr>
            <p:ph idx="1"/>
          </p:nvPr>
        </p:nvSpPr>
        <p:spPr>
          <a:xfrm>
            <a:off x="5078907" y="3113770"/>
            <a:ext cx="6270164" cy="3231280"/>
          </a:xfrm>
        </p:spPr>
        <p:txBody>
          <a:bodyPr vert="horz" lIns="91440" tIns="45720" rIns="91440" bIns="45720" rtlCol="0" anchor="t">
            <a:noAutofit/>
          </a:bodyPr>
          <a:lstStyle/>
          <a:p>
            <a:pPr marL="342900" indent="-342900"/>
            <a:r>
              <a:rPr lang="en-US" dirty="0" err="1">
                <a:latin typeface="Verdana"/>
                <a:ea typeface="Verdana"/>
                <a:cs typeface="Arial"/>
              </a:rPr>
              <a:t>Ecrit</a:t>
            </a:r>
            <a:r>
              <a:rPr lang="en-US" dirty="0">
                <a:latin typeface="Verdana"/>
                <a:ea typeface="Verdana"/>
                <a:cs typeface="Arial"/>
              </a:rPr>
              <a:t> à Saint-</a:t>
            </a:r>
            <a:r>
              <a:rPr lang="en-US" dirty="0" err="1">
                <a:latin typeface="Verdana"/>
                <a:ea typeface="Verdana"/>
                <a:cs typeface="Arial"/>
              </a:rPr>
              <a:t>Pétersbourg</a:t>
            </a:r>
            <a:r>
              <a:rPr lang="en-US" dirty="0">
                <a:latin typeface="Verdana"/>
                <a:ea typeface="Verdana"/>
                <a:cs typeface="Arial"/>
              </a:rPr>
              <a:t> (2004-05)</a:t>
            </a:r>
            <a:endParaRPr lang="en-US" sz="2000" dirty="0">
              <a:latin typeface="Verdana"/>
              <a:ea typeface="Verdana"/>
              <a:cs typeface="Arial"/>
            </a:endParaRPr>
          </a:p>
          <a:p>
            <a:pPr marL="342900" indent="-342900"/>
            <a:r>
              <a:rPr lang="en-US" dirty="0">
                <a:latin typeface="Verdana"/>
                <a:ea typeface="Verdana"/>
                <a:cs typeface="Arial"/>
              </a:rPr>
              <a:t>Idée : </a:t>
            </a:r>
            <a:r>
              <a:rPr lang="en-US" err="1">
                <a:latin typeface="Verdana"/>
                <a:ea typeface="Verdana"/>
                <a:cs typeface="Arial"/>
              </a:rPr>
              <a:t>écrire</a:t>
            </a:r>
            <a:r>
              <a:rPr lang="en-US" dirty="0">
                <a:latin typeface="Verdana"/>
                <a:ea typeface="Verdana"/>
                <a:cs typeface="Arial"/>
              </a:rPr>
              <a:t> un </a:t>
            </a:r>
            <a:r>
              <a:rPr lang="en-US" err="1">
                <a:latin typeface="Verdana"/>
                <a:ea typeface="Verdana"/>
                <a:cs typeface="Arial"/>
              </a:rPr>
              <a:t>cours</a:t>
            </a:r>
            <a:r>
              <a:rPr lang="en-US" dirty="0">
                <a:latin typeface="Verdana"/>
                <a:ea typeface="Verdana"/>
                <a:cs typeface="Arial"/>
              </a:rPr>
              <a:t> de </a:t>
            </a:r>
            <a:r>
              <a:rPr lang="en-US" err="1">
                <a:latin typeface="Verdana"/>
                <a:ea typeface="Verdana"/>
                <a:cs typeface="Arial"/>
              </a:rPr>
              <a:t>cryptologie</a:t>
            </a:r>
            <a:r>
              <a:rPr lang="en-US" dirty="0">
                <a:latin typeface="Verdana"/>
                <a:ea typeface="Verdana"/>
                <a:cs typeface="Arial"/>
              </a:rPr>
              <a:t> sous </a:t>
            </a:r>
            <a:r>
              <a:rPr lang="en-US" err="1">
                <a:latin typeface="Verdana"/>
                <a:ea typeface="Verdana"/>
                <a:cs typeface="Arial"/>
              </a:rPr>
              <a:t>forme</a:t>
            </a:r>
            <a:r>
              <a:rPr lang="en-US" dirty="0">
                <a:latin typeface="Verdana"/>
                <a:ea typeface="Verdana"/>
                <a:cs typeface="Arial"/>
              </a:rPr>
              <a:t> d'un roman </a:t>
            </a:r>
            <a:r>
              <a:rPr lang="en-US" err="1">
                <a:latin typeface="Verdana"/>
                <a:ea typeface="Verdana"/>
                <a:cs typeface="Arial"/>
              </a:rPr>
              <a:t>policier</a:t>
            </a:r>
            <a:endParaRPr lang="en-US">
              <a:latin typeface="Verdana"/>
              <a:ea typeface="Verdana"/>
              <a:cs typeface="Arial"/>
            </a:endParaRPr>
          </a:p>
          <a:p>
            <a:pPr marL="342900" indent="-342900"/>
            <a:r>
              <a:rPr lang="en-US" dirty="0">
                <a:latin typeface="Verdana"/>
                <a:ea typeface="Verdana"/>
                <a:cs typeface="Arial"/>
              </a:rPr>
              <a:t>Chacun des 9 </a:t>
            </a:r>
            <a:r>
              <a:rPr lang="en-US" err="1">
                <a:latin typeface="Verdana"/>
                <a:ea typeface="Verdana"/>
                <a:cs typeface="Arial"/>
              </a:rPr>
              <a:t>chapitres</a:t>
            </a:r>
            <a:r>
              <a:rPr lang="en-US" dirty="0">
                <a:latin typeface="Verdana"/>
                <a:ea typeface="Verdana"/>
                <a:cs typeface="Arial"/>
              </a:rPr>
              <a:t> commence par un message </a:t>
            </a:r>
            <a:r>
              <a:rPr lang="en-US" err="1">
                <a:latin typeface="Verdana"/>
                <a:ea typeface="Verdana"/>
                <a:cs typeface="Arial"/>
              </a:rPr>
              <a:t>codé</a:t>
            </a:r>
            <a:r>
              <a:rPr lang="en-US" dirty="0">
                <a:latin typeface="Verdana"/>
                <a:ea typeface="Verdana"/>
                <a:cs typeface="Arial"/>
              </a:rPr>
              <a:t> </a:t>
            </a:r>
            <a:r>
              <a:rPr lang="en-US" err="1">
                <a:latin typeface="Verdana"/>
                <a:ea typeface="Verdana"/>
                <a:cs typeface="Arial"/>
              </a:rPr>
              <a:t>laissé</a:t>
            </a:r>
            <a:r>
              <a:rPr lang="en-US" dirty="0">
                <a:latin typeface="Verdana"/>
                <a:ea typeface="Verdana"/>
                <a:cs typeface="Arial"/>
              </a:rPr>
              <a:t> par un </a:t>
            </a:r>
            <a:r>
              <a:rPr lang="en-US" err="1">
                <a:latin typeface="Verdana"/>
                <a:ea typeface="Verdana"/>
                <a:cs typeface="Arial"/>
              </a:rPr>
              <a:t>tueur</a:t>
            </a:r>
            <a:r>
              <a:rPr lang="en-US" dirty="0">
                <a:latin typeface="Verdana"/>
                <a:ea typeface="Verdana"/>
                <a:cs typeface="Arial"/>
              </a:rPr>
              <a:t> </a:t>
            </a:r>
            <a:r>
              <a:rPr lang="en-US" err="1">
                <a:latin typeface="Verdana"/>
                <a:ea typeface="Verdana"/>
                <a:cs typeface="Arial"/>
              </a:rPr>
              <a:t>en</a:t>
            </a:r>
            <a:r>
              <a:rPr lang="en-US" dirty="0">
                <a:latin typeface="Verdana"/>
                <a:ea typeface="Verdana"/>
                <a:cs typeface="Arial"/>
              </a:rPr>
              <a:t> </a:t>
            </a:r>
            <a:r>
              <a:rPr lang="en-US" err="1">
                <a:latin typeface="Verdana"/>
                <a:ea typeface="Verdana"/>
                <a:cs typeface="Arial"/>
              </a:rPr>
              <a:t>série</a:t>
            </a:r>
            <a:endParaRPr lang="en-US">
              <a:latin typeface="Verdana"/>
              <a:ea typeface="Verdana"/>
              <a:cs typeface="Arial"/>
            </a:endParaRPr>
          </a:p>
          <a:p>
            <a:endParaRPr lang="en-US" sz="2000">
              <a:latin typeface="Verdana"/>
              <a:ea typeface="Verdana"/>
              <a:cs typeface="Arial"/>
            </a:endParaRPr>
          </a:p>
          <a:p>
            <a:endParaRPr lang="en-US" sz="1800">
              <a:latin typeface="Verdana"/>
              <a:ea typeface="Verdana"/>
              <a:cs typeface="Arial"/>
            </a:endParaRPr>
          </a:p>
        </p:txBody>
      </p:sp>
      <p:pic>
        <p:nvPicPr>
          <p:cNvPr id="3" name="Picture 2">
            <a:extLst>
              <a:ext uri="{FF2B5EF4-FFF2-40B4-BE49-F238E27FC236}">
                <a16:creationId xmlns:a16="http://schemas.microsoft.com/office/drawing/2014/main" id="{47DF6A40-CB7E-A9E4-8224-D3287456E192}"/>
              </a:ext>
            </a:extLst>
          </p:cNvPr>
          <p:cNvPicPr>
            <a:picLocks noChangeAspect="1"/>
          </p:cNvPicPr>
          <p:nvPr/>
        </p:nvPicPr>
        <p:blipFill>
          <a:blip r:embed="rId2"/>
          <a:stretch>
            <a:fillRect/>
          </a:stretch>
        </p:blipFill>
        <p:spPr>
          <a:xfrm>
            <a:off x="3362" y="262218"/>
            <a:ext cx="4733365" cy="6333565"/>
          </a:xfrm>
          <a:prstGeom prst="rect">
            <a:avLst/>
          </a:prstGeom>
        </p:spPr>
      </p:pic>
    </p:spTree>
    <p:extLst>
      <p:ext uri="{BB962C8B-B14F-4D97-AF65-F5344CB8AC3E}">
        <p14:creationId xmlns:p14="http://schemas.microsoft.com/office/powerpoint/2010/main" val="3840224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a:xfrm>
            <a:off x="1115568" y="548640"/>
            <a:ext cx="10824294" cy="1168993"/>
          </a:xfrm>
        </p:spPr>
        <p:txBody>
          <a:bodyPr>
            <a:normAutofit/>
          </a:bodyPr>
          <a:lstStyle/>
          <a:p>
            <a:r>
              <a:rPr lang="en-US" dirty="0"/>
              <a:t>Les 9 couronnes (premier </a:t>
            </a:r>
            <a:r>
              <a:rPr lang="en-US" dirty="0" err="1"/>
              <a:t>courriel</a:t>
            </a:r>
            <a:r>
              <a:rPr lang="en-US" dirty="0"/>
              <a:t>, début)</a:t>
            </a:r>
            <a:endParaRPr lang="en-US"/>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494587" y="2044197"/>
            <a:ext cx="11199069" cy="4153616"/>
          </a:xfrm>
        </p:spPr>
        <p:txBody>
          <a:bodyPr vert="horz" lIns="91440" tIns="45720" rIns="91440" bIns="45720" rtlCol="0" anchor="t">
            <a:noAutofit/>
          </a:bodyPr>
          <a:lstStyle/>
          <a:p>
            <a:pPr marL="0" indent="0">
              <a:lnSpc>
                <a:spcPct val="100000"/>
              </a:lnSpc>
              <a:buNone/>
            </a:pPr>
            <a:r>
              <a:rPr lang="fr-FR" sz="2000" b="1" dirty="0">
                <a:latin typeface="Courier New"/>
                <a:cs typeface="Courier New"/>
              </a:rPr>
              <a:t>De : Stéphane </a:t>
            </a:r>
            <a:r>
              <a:rPr lang="fr-FR" sz="2000" b="1" err="1">
                <a:latin typeface="Courier New"/>
                <a:cs typeface="Courier New"/>
              </a:rPr>
              <a:t>Périat</a:t>
            </a:r>
            <a:r>
              <a:rPr lang="fr-FR" sz="2000" b="1" dirty="0">
                <a:latin typeface="Courier New"/>
                <a:cs typeface="Courier New"/>
              </a:rPr>
              <a:t> </a:t>
            </a:r>
            <a:r>
              <a:rPr lang="fr-FR" sz="2000" b="1" dirty="0">
                <a:latin typeface="Courier New"/>
                <a:cs typeface="Courier New"/>
                <a:hlinkClick r:id="rId2"/>
              </a:rPr>
              <a:t>&lt;Stephane.Periat@jura.ch</a:t>
            </a:r>
            <a:r>
              <a:rPr lang="fr-FR" sz="2000" b="1" dirty="0">
                <a:latin typeface="Courier New"/>
                <a:cs typeface="Courier New"/>
              </a:rPr>
              <a:t>&gt;</a:t>
            </a:r>
            <a:br>
              <a:rPr lang="fr-FR" sz="2000" b="1" dirty="0">
                <a:latin typeface="Courier New"/>
                <a:cs typeface="Courier New"/>
              </a:rPr>
            </a:br>
            <a:r>
              <a:rPr lang="en-GB" sz="2000" b="1" dirty="0">
                <a:latin typeface="Courier New"/>
                <a:cs typeface="Courier New"/>
              </a:rPr>
              <a:t>Date : Thu, 9 Sep 2004 11:44:42 +0200</a:t>
            </a:r>
            <a:br>
              <a:rPr lang="en-GB" sz="2000" b="1" dirty="0">
                <a:latin typeface="Courier New"/>
                <a:cs typeface="Courier New"/>
              </a:rPr>
            </a:br>
            <a:r>
              <a:rPr lang="en-GB" sz="2000" b="1" dirty="0">
                <a:latin typeface="Courier New"/>
                <a:cs typeface="Courier New"/>
              </a:rPr>
              <a:t>A : </a:t>
            </a:r>
            <a:r>
              <a:rPr lang="en-GB" sz="2000" b="1" dirty="0">
                <a:latin typeface="Courier New"/>
                <a:cs typeface="Courier New"/>
                <a:hlinkClick r:id="rId3"/>
              </a:rPr>
              <a:t>&lt;crypto@apprendre-en-ligne.net</a:t>
            </a:r>
            <a:r>
              <a:rPr lang="en-GB" sz="2000" b="1" dirty="0">
                <a:latin typeface="Courier New"/>
                <a:cs typeface="Courier New"/>
              </a:rPr>
              <a:t>&gt;</a:t>
            </a:r>
            <a:br>
              <a:rPr lang="en-GB" sz="2000" b="1" dirty="0">
                <a:latin typeface="Courier New"/>
                <a:cs typeface="Courier New"/>
              </a:rPr>
            </a:br>
            <a:r>
              <a:rPr lang="fr-FR" sz="2000" b="1" dirty="0">
                <a:latin typeface="Courier New"/>
                <a:cs typeface="Courier New"/>
              </a:rPr>
              <a:t>Objet : besoin d'aide</a:t>
            </a:r>
            <a:endParaRPr lang="en-US" sz="2000" b="1">
              <a:latin typeface="Courier New"/>
              <a:cs typeface="Courier New"/>
            </a:endParaRPr>
          </a:p>
          <a:p>
            <a:pPr marL="0" indent="0">
              <a:lnSpc>
                <a:spcPct val="100000"/>
              </a:lnSpc>
              <a:buNone/>
            </a:pPr>
            <a:r>
              <a:rPr lang="fr-FR" sz="2000" b="1" dirty="0">
                <a:latin typeface="Courier New"/>
                <a:cs typeface="Courier New"/>
              </a:rPr>
              <a:t>Salut Max,</a:t>
            </a:r>
            <a:br>
              <a:rPr lang="fr-FR" sz="2000" b="1" dirty="0">
                <a:latin typeface="Courier New"/>
                <a:cs typeface="Courier New"/>
              </a:rPr>
            </a:br>
            <a:r>
              <a:rPr lang="fr-FR" sz="2000" b="1" dirty="0">
                <a:latin typeface="Courier New"/>
                <a:cs typeface="Courier New"/>
              </a:rPr>
              <a:t>Je sais que tu es à Saint-Pétersbourg pour une dizaine de mois, mais j'ai besoin de toi! En effet, un meurtre étrange a eu lieu ce matin à </a:t>
            </a:r>
            <a:r>
              <a:rPr lang="fr-FR" sz="2000" b="1" err="1">
                <a:latin typeface="Courier New"/>
                <a:cs typeface="Courier New"/>
              </a:rPr>
              <a:t>Seleute</a:t>
            </a:r>
            <a:r>
              <a:rPr lang="fr-FR" sz="2000" b="1" dirty="0">
                <a:latin typeface="Courier New"/>
                <a:cs typeface="Courier New"/>
              </a:rPr>
              <a:t>. Un vieillard a été tué de deux balles dans le </a:t>
            </a:r>
            <a:r>
              <a:rPr lang="fr-FR" sz="2000" b="1" err="1">
                <a:latin typeface="Courier New"/>
                <a:cs typeface="Courier New"/>
              </a:rPr>
              <a:t>coeur</a:t>
            </a:r>
            <a:r>
              <a:rPr lang="fr-FR" sz="2000" b="1" dirty="0">
                <a:latin typeface="Courier New"/>
                <a:cs typeface="Courier New"/>
              </a:rPr>
              <a:t>. Il était coiffé d'une couronne de laurier et, dans sa bouche, nous avons trouvé un message codé.</a:t>
            </a:r>
            <a:br>
              <a:rPr lang="fr-FR" sz="2000" b="1" dirty="0">
                <a:latin typeface="Courier New"/>
                <a:cs typeface="Courier New"/>
              </a:rPr>
            </a:br>
            <a:r>
              <a:rPr lang="fr-FR" sz="2000" b="1" dirty="0">
                <a:latin typeface="Courier New"/>
                <a:cs typeface="Courier New"/>
              </a:rPr>
              <a:t>C'est là que j'ai besoin de toi. Je sais que tu as donné un cours de cryptographie au Lycée cantonal de Porrentruy et j'ai pensé que tu pourrais m’aider à déchiffrer le message codé.</a:t>
            </a:r>
          </a:p>
        </p:txBody>
      </p:sp>
    </p:spTree>
    <p:extLst>
      <p:ext uri="{BB962C8B-B14F-4D97-AF65-F5344CB8AC3E}">
        <p14:creationId xmlns:p14="http://schemas.microsoft.com/office/powerpoint/2010/main" val="202434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ED473-CB49-CB4D-E233-18C052FE1145}"/>
              </a:ext>
            </a:extLst>
          </p:cNvPr>
          <p:cNvSpPr>
            <a:spLocks noGrp="1"/>
          </p:cNvSpPr>
          <p:nvPr>
            <p:ph type="title"/>
          </p:nvPr>
        </p:nvSpPr>
        <p:spPr/>
        <p:txBody>
          <a:bodyPr/>
          <a:lstStyle/>
          <a:p>
            <a:r>
              <a:rPr lang="fr-FR" sz="5400" err="1">
                <a:solidFill>
                  <a:srgbClr val="040C28"/>
                </a:solidFill>
                <a:latin typeface="Verdana"/>
                <a:ea typeface="Verdana"/>
              </a:rPr>
              <a:t>Alcofribas</a:t>
            </a:r>
            <a:r>
              <a:rPr lang="fr-FR" sz="5400" dirty="0">
                <a:solidFill>
                  <a:srgbClr val="040C28"/>
                </a:solidFill>
                <a:latin typeface="Verdana"/>
                <a:ea typeface="Verdana"/>
              </a:rPr>
              <a:t> </a:t>
            </a:r>
            <a:r>
              <a:rPr lang="fr-FR" sz="5400" err="1">
                <a:solidFill>
                  <a:srgbClr val="040C28"/>
                </a:solidFill>
                <a:latin typeface="Verdana"/>
                <a:ea typeface="Verdana"/>
              </a:rPr>
              <a:t>Nasier</a:t>
            </a:r>
            <a:r>
              <a:rPr lang="fr-FR" sz="5400" dirty="0">
                <a:solidFill>
                  <a:srgbClr val="040C28"/>
                </a:solidFill>
                <a:latin typeface="Verdana"/>
                <a:ea typeface="Verdana"/>
              </a:rPr>
              <a:t> ?!</a:t>
            </a:r>
            <a:endParaRPr lang="fr-FR" sz="5400"/>
          </a:p>
        </p:txBody>
      </p:sp>
      <p:sp>
        <p:nvSpPr>
          <p:cNvPr id="26" name="ZoneTexte 25">
            <a:extLst>
              <a:ext uri="{FF2B5EF4-FFF2-40B4-BE49-F238E27FC236}">
                <a16:creationId xmlns:a16="http://schemas.microsoft.com/office/drawing/2014/main" id="{13FE8EC5-A3F3-DDB2-1B1D-ACC23B2C8234}"/>
              </a:ext>
            </a:extLst>
          </p:cNvPr>
          <p:cNvSpPr txBox="1"/>
          <p:nvPr/>
        </p:nvSpPr>
        <p:spPr>
          <a:xfrm>
            <a:off x="1672477" y="3762375"/>
            <a:ext cx="490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a</a:t>
            </a:r>
          </a:p>
        </p:txBody>
      </p:sp>
      <p:sp>
        <p:nvSpPr>
          <p:cNvPr id="27" name="ZoneTexte 26">
            <a:extLst>
              <a:ext uri="{FF2B5EF4-FFF2-40B4-BE49-F238E27FC236}">
                <a16:creationId xmlns:a16="http://schemas.microsoft.com/office/drawing/2014/main" id="{44232B6A-42BD-ED69-CA3F-07DAEC23E8A0}"/>
              </a:ext>
            </a:extLst>
          </p:cNvPr>
          <p:cNvSpPr txBox="1"/>
          <p:nvPr/>
        </p:nvSpPr>
        <p:spPr>
          <a:xfrm>
            <a:off x="5765426" y="3759573"/>
            <a:ext cx="53227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l</a:t>
            </a:r>
          </a:p>
        </p:txBody>
      </p:sp>
      <p:sp>
        <p:nvSpPr>
          <p:cNvPr id="28" name="ZoneTexte 27">
            <a:extLst>
              <a:ext uri="{FF2B5EF4-FFF2-40B4-BE49-F238E27FC236}">
                <a16:creationId xmlns:a16="http://schemas.microsoft.com/office/drawing/2014/main" id="{D9563C34-4C5E-7598-FE90-7CFAE5FFBFC7}"/>
              </a:ext>
            </a:extLst>
          </p:cNvPr>
          <p:cNvSpPr txBox="1"/>
          <p:nvPr/>
        </p:nvSpPr>
        <p:spPr>
          <a:xfrm>
            <a:off x="2473699" y="3770780"/>
            <a:ext cx="4762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c</a:t>
            </a:r>
          </a:p>
        </p:txBody>
      </p:sp>
      <p:sp>
        <p:nvSpPr>
          <p:cNvPr id="29" name="ZoneTexte 28">
            <a:extLst>
              <a:ext uri="{FF2B5EF4-FFF2-40B4-BE49-F238E27FC236}">
                <a16:creationId xmlns:a16="http://schemas.microsoft.com/office/drawing/2014/main" id="{28C8487E-EB7E-5C36-8DC4-401CC3C8246B}"/>
              </a:ext>
            </a:extLst>
          </p:cNvPr>
          <p:cNvSpPr txBox="1"/>
          <p:nvPr/>
        </p:nvSpPr>
        <p:spPr>
          <a:xfrm>
            <a:off x="2893919" y="3770779"/>
            <a:ext cx="5743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o</a:t>
            </a:r>
          </a:p>
        </p:txBody>
      </p:sp>
      <p:sp>
        <p:nvSpPr>
          <p:cNvPr id="30" name="ZoneTexte 29">
            <a:extLst>
              <a:ext uri="{FF2B5EF4-FFF2-40B4-BE49-F238E27FC236}">
                <a16:creationId xmlns:a16="http://schemas.microsoft.com/office/drawing/2014/main" id="{CD8E8ABA-5BA1-D2F3-E35E-1FB0E0DD5797}"/>
              </a:ext>
            </a:extLst>
          </p:cNvPr>
          <p:cNvSpPr txBox="1"/>
          <p:nvPr/>
        </p:nvSpPr>
        <p:spPr>
          <a:xfrm>
            <a:off x="1089771" y="3748368"/>
            <a:ext cx="4482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f</a:t>
            </a:r>
          </a:p>
        </p:txBody>
      </p:sp>
      <p:sp>
        <p:nvSpPr>
          <p:cNvPr id="31" name="ZoneTexte 30">
            <a:extLst>
              <a:ext uri="{FF2B5EF4-FFF2-40B4-BE49-F238E27FC236}">
                <a16:creationId xmlns:a16="http://schemas.microsoft.com/office/drawing/2014/main" id="{90671D74-560E-7F5C-C2BC-4EE69F586D24}"/>
              </a:ext>
            </a:extLst>
          </p:cNvPr>
          <p:cNvSpPr txBox="1"/>
          <p:nvPr/>
        </p:nvSpPr>
        <p:spPr>
          <a:xfrm>
            <a:off x="1400735" y="3753971"/>
            <a:ext cx="5462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r</a:t>
            </a:r>
          </a:p>
        </p:txBody>
      </p:sp>
      <p:sp>
        <p:nvSpPr>
          <p:cNvPr id="32" name="ZoneTexte 31">
            <a:extLst>
              <a:ext uri="{FF2B5EF4-FFF2-40B4-BE49-F238E27FC236}">
                <a16:creationId xmlns:a16="http://schemas.microsoft.com/office/drawing/2014/main" id="{F4F378CF-34E7-39DC-8055-8F0B5A99F04D}"/>
              </a:ext>
            </a:extLst>
          </p:cNvPr>
          <p:cNvSpPr txBox="1"/>
          <p:nvPr/>
        </p:nvSpPr>
        <p:spPr>
          <a:xfrm>
            <a:off x="3339352" y="3776382"/>
            <a:ext cx="5462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i</a:t>
            </a:r>
          </a:p>
        </p:txBody>
      </p:sp>
      <p:sp>
        <p:nvSpPr>
          <p:cNvPr id="33" name="ZoneTexte 32">
            <a:extLst>
              <a:ext uri="{FF2B5EF4-FFF2-40B4-BE49-F238E27FC236}">
                <a16:creationId xmlns:a16="http://schemas.microsoft.com/office/drawing/2014/main" id="{9E0032B9-8CF7-4F5E-FF5A-B44C25828F28}"/>
              </a:ext>
            </a:extLst>
          </p:cNvPr>
          <p:cNvSpPr txBox="1"/>
          <p:nvPr/>
        </p:nvSpPr>
        <p:spPr>
          <a:xfrm>
            <a:off x="4899771" y="3753970"/>
            <a:ext cx="5042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b</a:t>
            </a:r>
          </a:p>
        </p:txBody>
      </p:sp>
      <p:sp>
        <p:nvSpPr>
          <p:cNvPr id="34" name="ZoneTexte 33">
            <a:extLst>
              <a:ext uri="{FF2B5EF4-FFF2-40B4-BE49-F238E27FC236}">
                <a16:creationId xmlns:a16="http://schemas.microsoft.com/office/drawing/2014/main" id="{56F2FBDF-4129-C022-C358-B0F8D897FD65}"/>
              </a:ext>
            </a:extLst>
          </p:cNvPr>
          <p:cNvSpPr txBox="1"/>
          <p:nvPr/>
        </p:nvSpPr>
        <p:spPr>
          <a:xfrm>
            <a:off x="4510368" y="3734361"/>
            <a:ext cx="6303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a</a:t>
            </a:r>
          </a:p>
        </p:txBody>
      </p:sp>
      <p:sp>
        <p:nvSpPr>
          <p:cNvPr id="35" name="ZoneTexte 34">
            <a:extLst>
              <a:ext uri="{FF2B5EF4-FFF2-40B4-BE49-F238E27FC236}">
                <a16:creationId xmlns:a16="http://schemas.microsoft.com/office/drawing/2014/main" id="{CE1742AD-496F-C3EA-DC85-B89D39E438A6}"/>
              </a:ext>
            </a:extLst>
          </p:cNvPr>
          <p:cNvSpPr txBox="1"/>
          <p:nvPr/>
        </p:nvSpPr>
        <p:spPr>
          <a:xfrm>
            <a:off x="3569074" y="3767977"/>
            <a:ext cx="6023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s</a:t>
            </a:r>
          </a:p>
        </p:txBody>
      </p:sp>
      <p:sp>
        <p:nvSpPr>
          <p:cNvPr id="36" name="ZoneTexte 35">
            <a:extLst>
              <a:ext uri="{FF2B5EF4-FFF2-40B4-BE49-F238E27FC236}">
                <a16:creationId xmlns:a16="http://schemas.microsoft.com/office/drawing/2014/main" id="{15ABD6C9-A522-0839-1963-D8D3A0B1936C}"/>
              </a:ext>
            </a:extLst>
          </p:cNvPr>
          <p:cNvSpPr txBox="1"/>
          <p:nvPr/>
        </p:nvSpPr>
        <p:spPr>
          <a:xfrm>
            <a:off x="2061882" y="3756772"/>
            <a:ext cx="5182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n</a:t>
            </a:r>
          </a:p>
        </p:txBody>
      </p:sp>
      <p:sp>
        <p:nvSpPr>
          <p:cNvPr id="37" name="ZoneTexte 36">
            <a:extLst>
              <a:ext uri="{FF2B5EF4-FFF2-40B4-BE49-F238E27FC236}">
                <a16:creationId xmlns:a16="http://schemas.microsoft.com/office/drawing/2014/main" id="{20099137-9631-F65C-37FD-D20E9997D1D8}"/>
              </a:ext>
            </a:extLst>
          </p:cNvPr>
          <p:cNvSpPr txBox="1"/>
          <p:nvPr/>
        </p:nvSpPr>
        <p:spPr>
          <a:xfrm>
            <a:off x="5961530" y="3734360"/>
            <a:ext cx="6723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a</a:t>
            </a:r>
          </a:p>
        </p:txBody>
      </p:sp>
      <p:sp>
        <p:nvSpPr>
          <p:cNvPr id="38" name="ZoneTexte 37">
            <a:extLst>
              <a:ext uri="{FF2B5EF4-FFF2-40B4-BE49-F238E27FC236}">
                <a16:creationId xmlns:a16="http://schemas.microsoft.com/office/drawing/2014/main" id="{F9AA215C-13B1-933F-8CFE-619D8E79810E}"/>
              </a:ext>
            </a:extLst>
          </p:cNvPr>
          <p:cNvSpPr txBox="1"/>
          <p:nvPr/>
        </p:nvSpPr>
        <p:spPr>
          <a:xfrm>
            <a:off x="6516220" y="3734360"/>
            <a:ext cx="6303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s</a:t>
            </a:r>
          </a:p>
        </p:txBody>
      </p:sp>
      <p:sp>
        <p:nvSpPr>
          <p:cNvPr id="39" name="ZoneTexte 38">
            <a:extLst>
              <a:ext uri="{FF2B5EF4-FFF2-40B4-BE49-F238E27FC236}">
                <a16:creationId xmlns:a16="http://schemas.microsoft.com/office/drawing/2014/main" id="{0D7FA3EE-B4CE-B6AE-6B1C-52ED9220BED8}"/>
              </a:ext>
            </a:extLst>
          </p:cNvPr>
          <p:cNvSpPr txBox="1"/>
          <p:nvPr/>
        </p:nvSpPr>
        <p:spPr>
          <a:xfrm>
            <a:off x="6334125" y="3753970"/>
            <a:ext cx="6863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i</a:t>
            </a:r>
          </a:p>
        </p:txBody>
      </p:sp>
      <p:sp>
        <p:nvSpPr>
          <p:cNvPr id="40" name="ZoneTexte 39">
            <a:extLst>
              <a:ext uri="{FF2B5EF4-FFF2-40B4-BE49-F238E27FC236}">
                <a16:creationId xmlns:a16="http://schemas.microsoft.com/office/drawing/2014/main" id="{A9D3A6AE-29FE-3EE9-2D59-F1C795E5818A}"/>
              </a:ext>
            </a:extLst>
          </p:cNvPr>
          <p:cNvSpPr txBox="1"/>
          <p:nvPr/>
        </p:nvSpPr>
        <p:spPr>
          <a:xfrm>
            <a:off x="5334000" y="3751170"/>
            <a:ext cx="714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e</a:t>
            </a:r>
          </a:p>
        </p:txBody>
      </p:sp>
      <p:sp>
        <p:nvSpPr>
          <p:cNvPr id="41" name="ZoneTexte 40">
            <a:extLst>
              <a:ext uri="{FF2B5EF4-FFF2-40B4-BE49-F238E27FC236}">
                <a16:creationId xmlns:a16="http://schemas.microsoft.com/office/drawing/2014/main" id="{67EA4562-8BF3-C660-D08B-B47CE9ECBA77}"/>
              </a:ext>
            </a:extLst>
          </p:cNvPr>
          <p:cNvSpPr txBox="1"/>
          <p:nvPr/>
        </p:nvSpPr>
        <p:spPr>
          <a:xfrm>
            <a:off x="4255434" y="3734361"/>
            <a:ext cx="6863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5400" b="1" dirty="0"/>
              <a:t>r</a:t>
            </a:r>
          </a:p>
        </p:txBody>
      </p:sp>
      <p:pic>
        <p:nvPicPr>
          <p:cNvPr id="45" name="Image 44" descr="Une image contenant croquis, dessin, Visage humain, homme&#10;&#10;Description générée automatiquement">
            <a:extLst>
              <a:ext uri="{FF2B5EF4-FFF2-40B4-BE49-F238E27FC236}">
                <a16:creationId xmlns:a16="http://schemas.microsoft.com/office/drawing/2014/main" id="{186E105E-D936-42F9-9E4A-ED9AE152B432}"/>
              </a:ext>
            </a:extLst>
          </p:cNvPr>
          <p:cNvPicPr>
            <a:picLocks noChangeAspect="1"/>
          </p:cNvPicPr>
          <p:nvPr/>
        </p:nvPicPr>
        <p:blipFill>
          <a:blip r:embed="rId2"/>
          <a:stretch>
            <a:fillRect/>
          </a:stretch>
        </p:blipFill>
        <p:spPr>
          <a:xfrm>
            <a:off x="8312554" y="2324100"/>
            <a:ext cx="3231715" cy="4114800"/>
          </a:xfrm>
          <a:prstGeom prst="rect">
            <a:avLst/>
          </a:prstGeom>
        </p:spPr>
      </p:pic>
    </p:spTree>
    <p:extLst>
      <p:ext uri="{BB962C8B-B14F-4D97-AF65-F5344CB8AC3E}">
        <p14:creationId xmlns:p14="http://schemas.microsoft.com/office/powerpoint/2010/main" val="373709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normAutofit/>
          </a:bodyPr>
          <a:lstStyle/>
          <a:p>
            <a:r>
              <a:rPr lang="en-US" dirty="0"/>
              <a:t>Les 9 couronnes (premier </a:t>
            </a:r>
            <a:r>
              <a:rPr lang="en-US" dirty="0" err="1"/>
              <a:t>courriel</a:t>
            </a:r>
            <a:r>
              <a:rPr lang="en-US" dirty="0"/>
              <a:t>, fin)</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494587" y="2044197"/>
            <a:ext cx="11199069" cy="4153616"/>
          </a:xfrm>
        </p:spPr>
        <p:txBody>
          <a:bodyPr vert="horz" lIns="91440" tIns="45720" rIns="91440" bIns="45720" rtlCol="0" anchor="t">
            <a:noAutofit/>
          </a:bodyPr>
          <a:lstStyle/>
          <a:p>
            <a:pPr marL="0" indent="0">
              <a:lnSpc>
                <a:spcPct val="100000"/>
              </a:lnSpc>
              <a:buNone/>
            </a:pPr>
            <a:r>
              <a:rPr lang="fr-FR" sz="2000" b="1" dirty="0">
                <a:latin typeface="Courier New"/>
                <a:cs typeface="Courier New"/>
              </a:rPr>
              <a:t>La population ne connaît pas encore l'existence de ce message, aussi je te demande la plus grande discrétion. Voici le message:</a:t>
            </a:r>
            <a:br>
              <a:rPr lang="fr-FR" sz="2000" b="1" dirty="0">
                <a:latin typeface="Courier New"/>
                <a:cs typeface="Courier New"/>
              </a:rPr>
            </a:br>
            <a:br>
              <a:rPr lang="fr-FR" sz="2000" b="1" dirty="0">
                <a:latin typeface="Courier New"/>
                <a:cs typeface="Courier New"/>
              </a:rPr>
            </a:br>
            <a:r>
              <a:rPr lang="fr-FR" sz="2000" b="1" dirty="0">
                <a:latin typeface="Courier New"/>
                <a:cs typeface="Courier New"/>
              </a:rPr>
              <a:t>UNWER NMNCD NANBC MNENW DNCAX YOXAC NJDAJ RSNUN LXDAJ PNMNU NOJRA NLNUJ WNMXR CYJBN CANMR OORLR UNMND GKJUU NBMJW BUNLX NDANC LNBCO RWRRU BDOOR CMJCC NWMAN DWNER LCRVN WRVYX ACNZD RMNCR ANANC UNCXD ANBCS XDNLN BCMNL RMNMN VJRWS NUNOJ RB</a:t>
            </a:r>
            <a:br>
              <a:rPr lang="fr-FR" sz="2000" b="1" dirty="0">
                <a:latin typeface="Courier New"/>
                <a:cs typeface="Courier New"/>
              </a:rPr>
            </a:br>
            <a:br>
              <a:rPr lang="fr-FR" sz="2000" b="1" dirty="0">
                <a:latin typeface="Courier New"/>
                <a:cs typeface="Courier New"/>
              </a:rPr>
            </a:br>
            <a:r>
              <a:rPr lang="fr-FR" sz="2000" b="1" dirty="0">
                <a:latin typeface="Courier New"/>
                <a:cs typeface="Courier New"/>
              </a:rPr>
              <a:t>En espérant vivement ta collaboration.</a:t>
            </a:r>
            <a:br>
              <a:rPr lang="fr-FR" sz="2000" b="1" dirty="0">
                <a:latin typeface="Courier New"/>
                <a:cs typeface="Courier New"/>
              </a:rPr>
            </a:br>
            <a:r>
              <a:rPr lang="fr-FR" sz="2000" b="1" dirty="0">
                <a:latin typeface="Courier New"/>
                <a:cs typeface="Courier New"/>
              </a:rPr>
              <a:t>Cordialement</a:t>
            </a:r>
            <a:br>
              <a:rPr lang="fr-FR" sz="2000" b="1" dirty="0">
                <a:latin typeface="Courier New"/>
                <a:cs typeface="Courier New"/>
              </a:rPr>
            </a:br>
            <a:r>
              <a:rPr lang="fr-FR" sz="2000" b="1" dirty="0">
                <a:latin typeface="Courier New"/>
                <a:cs typeface="Courier New"/>
              </a:rPr>
              <a:t>--</a:t>
            </a:r>
            <a:br>
              <a:rPr lang="fr-FR" sz="2000" b="1" dirty="0">
                <a:latin typeface="Courier New"/>
                <a:cs typeface="Courier New"/>
              </a:rPr>
            </a:br>
            <a:r>
              <a:rPr lang="fr-FR" sz="2000" b="1" dirty="0">
                <a:latin typeface="Courier New"/>
                <a:cs typeface="Courier New"/>
              </a:rPr>
              <a:t>Stéphane </a:t>
            </a:r>
            <a:r>
              <a:rPr lang="fr-FR" sz="2000" b="1" err="1">
                <a:latin typeface="Courier New"/>
                <a:cs typeface="Courier New"/>
              </a:rPr>
              <a:t>Périat</a:t>
            </a:r>
            <a:r>
              <a:rPr lang="fr-FR" sz="2000" b="1" dirty="0">
                <a:latin typeface="Courier New"/>
                <a:cs typeface="Courier New"/>
              </a:rPr>
              <a:t>, police scientifique jurassienne</a:t>
            </a:r>
            <a:endParaRPr lang="en-US" sz="2000" b="1"/>
          </a:p>
        </p:txBody>
      </p:sp>
    </p:spTree>
    <p:extLst>
      <p:ext uri="{BB962C8B-B14F-4D97-AF65-F5344CB8AC3E}">
        <p14:creationId xmlns:p14="http://schemas.microsoft.com/office/powerpoint/2010/main" val="1677900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16061-FFC2-A46F-9D02-014ACDB78C2C}"/>
              </a:ext>
            </a:extLst>
          </p:cNvPr>
          <p:cNvSpPr>
            <a:spLocks noGrp="1"/>
          </p:cNvSpPr>
          <p:nvPr>
            <p:ph type="title"/>
          </p:nvPr>
        </p:nvSpPr>
        <p:spPr/>
        <p:txBody>
          <a:bodyPr>
            <a:normAutofit/>
          </a:bodyPr>
          <a:lstStyle/>
          <a:p>
            <a:r>
              <a:rPr lang="fr-FR"/>
              <a:t>Les 9 couronnes : statistiques</a:t>
            </a:r>
          </a:p>
        </p:txBody>
      </p:sp>
      <p:pic>
        <p:nvPicPr>
          <p:cNvPr id="4" name="Espace réservé du contenu 3" descr="Une image contenant texte, Tracé, ligne, capture d’écran&#10;&#10;Description générée automatiquement">
            <a:extLst>
              <a:ext uri="{FF2B5EF4-FFF2-40B4-BE49-F238E27FC236}">
                <a16:creationId xmlns:a16="http://schemas.microsoft.com/office/drawing/2014/main" id="{350CB944-2929-E25C-6F21-5A906215F8B1}"/>
              </a:ext>
            </a:extLst>
          </p:cNvPr>
          <p:cNvPicPr>
            <a:picLocks noGrp="1" noChangeAspect="1"/>
          </p:cNvPicPr>
          <p:nvPr>
            <p:ph idx="1"/>
          </p:nvPr>
        </p:nvPicPr>
        <p:blipFill>
          <a:blip r:embed="rId2"/>
          <a:stretch>
            <a:fillRect/>
          </a:stretch>
        </p:blipFill>
        <p:spPr>
          <a:xfrm>
            <a:off x="488650" y="2600097"/>
            <a:ext cx="11291454" cy="3329417"/>
          </a:xfrm>
        </p:spPr>
      </p:pic>
    </p:spTree>
    <p:extLst>
      <p:ext uri="{BB962C8B-B14F-4D97-AF65-F5344CB8AC3E}">
        <p14:creationId xmlns:p14="http://schemas.microsoft.com/office/powerpoint/2010/main" val="565376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16061-FFC2-A46F-9D02-014ACDB78C2C}"/>
              </a:ext>
            </a:extLst>
          </p:cNvPr>
          <p:cNvSpPr>
            <a:spLocks noGrp="1"/>
          </p:cNvSpPr>
          <p:nvPr>
            <p:ph type="title"/>
          </p:nvPr>
        </p:nvSpPr>
        <p:spPr/>
        <p:txBody>
          <a:bodyPr>
            <a:normAutofit/>
          </a:bodyPr>
          <a:lstStyle/>
          <a:p>
            <a:r>
              <a:rPr lang="fr-FR"/>
              <a:t>Les 9 couronnes : décalage de 9 crans</a:t>
            </a:r>
          </a:p>
        </p:txBody>
      </p:sp>
      <p:pic>
        <p:nvPicPr>
          <p:cNvPr id="6" name="Espace réservé du contenu 5" descr="Une image contenant texte, capture d’écran, Tracé, ligne&#10;&#10;Description générée automatiquement">
            <a:extLst>
              <a:ext uri="{FF2B5EF4-FFF2-40B4-BE49-F238E27FC236}">
                <a16:creationId xmlns:a16="http://schemas.microsoft.com/office/drawing/2014/main" id="{983FA62D-C607-05CD-25A8-C6A5B1B0014B}"/>
              </a:ext>
            </a:extLst>
          </p:cNvPr>
          <p:cNvPicPr>
            <a:picLocks noGrp="1" noChangeAspect="1"/>
          </p:cNvPicPr>
          <p:nvPr>
            <p:ph idx="1"/>
          </p:nvPr>
        </p:nvPicPr>
        <p:blipFill>
          <a:blip r:embed="rId2"/>
          <a:stretch>
            <a:fillRect/>
          </a:stretch>
        </p:blipFill>
        <p:spPr>
          <a:xfrm>
            <a:off x="488648" y="2598308"/>
            <a:ext cx="11241974" cy="3324959"/>
          </a:xfrm>
        </p:spPr>
      </p:pic>
    </p:spTree>
    <p:extLst>
      <p:ext uri="{BB962C8B-B14F-4D97-AF65-F5344CB8AC3E}">
        <p14:creationId xmlns:p14="http://schemas.microsoft.com/office/powerpoint/2010/main" val="368098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1)</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6968072" cy="4153616"/>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Chiffre de César</a:t>
            </a: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facile</a:t>
            </a:r>
            <a:endParaRPr lang="fr-FR" i="1" dirty="0">
              <a:solidFill>
                <a:srgbClr val="000000"/>
              </a:solidFill>
              <a:latin typeface="Neue Haas Grotesk Text Pro"/>
              <a:ea typeface="Verdana"/>
              <a:cs typeface="Courier New"/>
            </a:endParaRP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Analyse des fréquences</a:t>
            </a:r>
            <a:endParaRPr lang="fr-FR" dirty="0">
              <a:solidFill>
                <a:srgbClr val="000000"/>
              </a:solidFill>
              <a:latin typeface="Neue Haas Grotesk Text Pro"/>
              <a:ea typeface="Verdana"/>
              <a:cs typeface="Courier New"/>
            </a:endParaRP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Histogrammes</a:t>
            </a:r>
            <a:endParaRPr lang="fr-FR" dirty="0"/>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Attaque par force brute (programmation)</a:t>
            </a:r>
          </a:p>
          <a:p>
            <a:pPr marL="0" indent="0">
              <a:lnSpc>
                <a:spcPct val="100000"/>
              </a:lnSpc>
              <a:buNone/>
            </a:pPr>
            <a:endParaRPr lang="fr-FR" sz="1800" b="1">
              <a:solidFill>
                <a:srgbClr val="FF0000"/>
              </a:solidFill>
              <a:latin typeface="Verdana"/>
              <a:ea typeface="Verdana"/>
              <a:cs typeface="Courier New"/>
            </a:endParaRPr>
          </a:p>
        </p:txBody>
      </p:sp>
      <p:pic>
        <p:nvPicPr>
          <p:cNvPr id="4" name="Image 3" descr="Une image contenant croquis, dessin, illustration, clipart&#10;&#10;Description générée automatiquement">
            <a:extLst>
              <a:ext uri="{FF2B5EF4-FFF2-40B4-BE49-F238E27FC236}">
                <a16:creationId xmlns:a16="http://schemas.microsoft.com/office/drawing/2014/main" id="{A0EEBE02-97D5-723E-1ACF-DCDC7C2DCE26}"/>
              </a:ext>
            </a:extLst>
          </p:cNvPr>
          <p:cNvPicPr>
            <a:picLocks noChangeAspect="1"/>
          </p:cNvPicPr>
          <p:nvPr/>
        </p:nvPicPr>
        <p:blipFill>
          <a:blip r:embed="rId2"/>
          <a:stretch>
            <a:fillRect/>
          </a:stretch>
        </p:blipFill>
        <p:spPr>
          <a:xfrm>
            <a:off x="7816651" y="2314308"/>
            <a:ext cx="3949851" cy="3088010"/>
          </a:xfrm>
          <a:prstGeom prst="rect">
            <a:avLst/>
          </a:prstGeom>
        </p:spPr>
      </p:pic>
    </p:spTree>
    <p:extLst>
      <p:ext uri="{BB962C8B-B14F-4D97-AF65-F5344CB8AC3E}">
        <p14:creationId xmlns:p14="http://schemas.microsoft.com/office/powerpoint/2010/main" val="3060977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2)</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5494653" cy="4227699"/>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Substitution simple</a:t>
            </a: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moyen-difficile</a:t>
            </a:r>
            <a:endParaRPr lang="fr-FR" i="1" dirty="0">
              <a:solidFill>
                <a:srgbClr val="000000"/>
              </a:solidFill>
              <a:latin typeface="Neue Haas Grotesk Text Pro"/>
              <a:ea typeface="Verdana"/>
              <a:cs typeface="Courier New"/>
            </a:endParaRP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Analyse des fréquences</a:t>
            </a:r>
            <a:endParaRPr lang="fr-FR" dirty="0"/>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Histogrammes</a:t>
            </a:r>
          </a:p>
          <a:p>
            <a:pPr marL="285750" indent="-285750">
              <a:lnSpc>
                <a:spcPct val="120000"/>
              </a:lnSpc>
              <a:spcBef>
                <a:spcPts val="0"/>
              </a:spcBef>
              <a:buFont typeface="Arial,Sans-Serif"/>
              <a:buChar char="•"/>
            </a:pPr>
            <a:r>
              <a:rPr lang="fr-FR" dirty="0">
                <a:latin typeface="Verdana"/>
                <a:ea typeface="Verdana"/>
                <a:cs typeface="Courier New"/>
              </a:rPr>
              <a:t>Attaque par mot probable</a:t>
            </a:r>
          </a:p>
          <a:p>
            <a:pPr marL="285750" indent="-285750">
              <a:lnSpc>
                <a:spcPct val="120000"/>
              </a:lnSpc>
              <a:spcBef>
                <a:spcPts val="0"/>
              </a:spcBef>
              <a:buFont typeface="Arial,Sans-Serif"/>
              <a:buChar char="•"/>
            </a:pPr>
            <a:endParaRPr lang="fr-FR" dirty="0">
              <a:latin typeface="Verdana"/>
              <a:ea typeface="Verdana"/>
              <a:cs typeface="Courier New"/>
            </a:endParaRPr>
          </a:p>
          <a:p>
            <a:pPr marL="285750" indent="-285750">
              <a:lnSpc>
                <a:spcPct val="120000"/>
              </a:lnSpc>
              <a:spcBef>
                <a:spcPts val="0"/>
              </a:spcBef>
              <a:buFont typeface="Arial,Sans-Serif"/>
              <a:buChar char="•"/>
            </a:pPr>
            <a:r>
              <a:rPr lang="fr-FR" dirty="0">
                <a:latin typeface="Verdana"/>
                <a:ea typeface="Verdana"/>
                <a:cs typeface="Courier New"/>
              </a:rPr>
              <a:t>Programmation</a:t>
            </a:r>
          </a:p>
        </p:txBody>
      </p:sp>
      <p:pic>
        <p:nvPicPr>
          <p:cNvPr id="5" name="Image 4" descr="Une image contenant texte, dessin humoristique, illustration, Bandes dessinées&#10;&#10;Description générée automatiquement">
            <a:extLst>
              <a:ext uri="{FF2B5EF4-FFF2-40B4-BE49-F238E27FC236}">
                <a16:creationId xmlns:a16="http://schemas.microsoft.com/office/drawing/2014/main" id="{1B40F242-25C1-EA0F-2C7A-F8CE776336B7}"/>
              </a:ext>
            </a:extLst>
          </p:cNvPr>
          <p:cNvPicPr>
            <a:picLocks noChangeAspect="1"/>
          </p:cNvPicPr>
          <p:nvPr/>
        </p:nvPicPr>
        <p:blipFill>
          <a:blip r:embed="rId2"/>
          <a:stretch>
            <a:fillRect/>
          </a:stretch>
        </p:blipFill>
        <p:spPr>
          <a:xfrm>
            <a:off x="5597286" y="2754971"/>
            <a:ext cx="6590221" cy="3044585"/>
          </a:xfrm>
          <a:prstGeom prst="rect">
            <a:avLst/>
          </a:prstGeom>
        </p:spPr>
      </p:pic>
    </p:spTree>
    <p:extLst>
      <p:ext uri="{BB962C8B-B14F-4D97-AF65-F5344CB8AC3E}">
        <p14:creationId xmlns:p14="http://schemas.microsoft.com/office/powerpoint/2010/main" val="2951178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3)</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11199069" cy="4153616"/>
          </a:xfrm>
        </p:spPr>
        <p:txBody>
          <a:bodyPr vert="horz" lIns="91440" tIns="45720" rIns="91440" bIns="45720" rtlCol="0" anchor="t">
            <a:noAutofit/>
          </a:bodyPr>
          <a:lstStyle/>
          <a:p>
            <a:pPr marL="0" indent="0">
              <a:lnSpc>
                <a:spcPct val="100000"/>
              </a:lnSpc>
              <a:buNone/>
            </a:pPr>
            <a:r>
              <a:rPr lang="fr-FR" sz="2800" b="1">
                <a:solidFill>
                  <a:srgbClr val="FF0000"/>
                </a:solidFill>
                <a:latin typeface="Verdana"/>
                <a:ea typeface="Verdana"/>
                <a:cs typeface="Courier New"/>
              </a:rPr>
              <a:t>Grille tournante</a:t>
            </a:r>
            <a:endParaRPr lang="fr-FR" sz="2800" b="1">
              <a:solidFill>
                <a:srgbClr val="FF0000"/>
              </a:solidFill>
              <a:latin typeface="Verdana"/>
              <a:ea typeface="Verdana"/>
            </a:endParaRPr>
          </a:p>
        </p:txBody>
      </p:sp>
      <p:sp>
        <p:nvSpPr>
          <p:cNvPr id="5" name="ZoneTexte 4">
            <a:extLst>
              <a:ext uri="{FF2B5EF4-FFF2-40B4-BE49-F238E27FC236}">
                <a16:creationId xmlns:a16="http://schemas.microsoft.com/office/drawing/2014/main" id="{D87EA1AB-3CBE-2E49-BAF2-C26EC8C66561}"/>
              </a:ext>
            </a:extLst>
          </p:cNvPr>
          <p:cNvSpPr txBox="1"/>
          <p:nvPr/>
        </p:nvSpPr>
        <p:spPr>
          <a:xfrm>
            <a:off x="591552" y="3020586"/>
            <a:ext cx="11109157" cy="35909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buFont typeface="Arial" panose="020B0604020202020204" pitchFamily="34" charset="0"/>
              <a:buChar char="•"/>
            </a:pPr>
            <a:r>
              <a:rPr lang="fr-FR" sz="2400" i="1" dirty="0">
                <a:latin typeface="Verdana"/>
                <a:ea typeface="Verdana"/>
              </a:rPr>
              <a:t>Niveau : moyen</a:t>
            </a:r>
            <a:endParaRPr lang="fr-FR" sz="2400" i="1" dirty="0">
              <a:latin typeface="Neue Haas Grotesk Text Pro"/>
              <a:ea typeface="Verdana"/>
            </a:endParaRPr>
          </a:p>
          <a:p>
            <a:pPr marL="285750" indent="-285750">
              <a:lnSpc>
                <a:spcPct val="120000"/>
              </a:lnSpc>
              <a:buFont typeface="Arial" panose="020B0604020202020204" pitchFamily="34" charset="0"/>
              <a:buChar char="•"/>
            </a:pPr>
            <a:endParaRPr lang="fr-FR" sz="2400" dirty="0">
              <a:latin typeface="Verdana"/>
              <a:ea typeface="Verdana"/>
            </a:endParaRPr>
          </a:p>
          <a:p>
            <a:pPr marL="285750" indent="-285750">
              <a:lnSpc>
                <a:spcPct val="120000"/>
              </a:lnSpc>
              <a:buFont typeface="Arial" panose="020B0604020202020204" pitchFamily="34" charset="0"/>
              <a:buChar char="•"/>
            </a:pPr>
            <a:r>
              <a:rPr lang="fr-FR" sz="2400" dirty="0">
                <a:latin typeface="Verdana"/>
                <a:ea typeface="Verdana"/>
              </a:rPr>
              <a:t>Comment construire un cache (où mettre les trous) ?</a:t>
            </a:r>
            <a:endParaRPr lang="fr-FR" sz="2400" dirty="0"/>
          </a:p>
          <a:p>
            <a:pPr marL="285750" indent="-285750">
              <a:lnSpc>
                <a:spcPct val="120000"/>
              </a:lnSpc>
              <a:buFont typeface="Arial" panose="020B0604020202020204" pitchFamily="34" charset="0"/>
              <a:buChar char="•"/>
            </a:pPr>
            <a:r>
              <a:rPr lang="fr-FR" sz="2400" dirty="0">
                <a:latin typeface="Verdana"/>
                <a:ea typeface="Verdana"/>
              </a:rPr>
              <a:t>Combien de caches </a:t>
            </a:r>
            <a:r>
              <a:rPr lang="fr-FR" sz="2400" i="1" err="1">
                <a:latin typeface="Verdana"/>
                <a:ea typeface="Verdana"/>
              </a:rPr>
              <a:t>n</a:t>
            </a:r>
            <a:r>
              <a:rPr lang="fr-FR" sz="2400" err="1">
                <a:latin typeface="Verdana"/>
                <a:ea typeface="Verdana"/>
              </a:rPr>
              <a:t>x</a:t>
            </a:r>
            <a:r>
              <a:rPr lang="fr-FR" sz="2400" i="1" err="1">
                <a:latin typeface="Verdana"/>
                <a:ea typeface="Verdana"/>
              </a:rPr>
              <a:t>n</a:t>
            </a:r>
            <a:r>
              <a:rPr lang="fr-FR" sz="2400" dirty="0">
                <a:latin typeface="Verdana"/>
                <a:ea typeface="Verdana"/>
              </a:rPr>
              <a:t> différents existe-t-il ?</a:t>
            </a:r>
          </a:p>
          <a:p>
            <a:pPr marL="285750" indent="-285750">
              <a:lnSpc>
                <a:spcPct val="120000"/>
              </a:lnSpc>
              <a:buFont typeface="Arial" panose="020B0604020202020204" pitchFamily="34" charset="0"/>
              <a:buChar char="•"/>
            </a:pPr>
            <a:r>
              <a:rPr lang="fr-FR" sz="2400" dirty="0">
                <a:latin typeface="Verdana"/>
                <a:ea typeface="Verdana"/>
              </a:rPr>
              <a:t>Le cache doit-il être carré ? D'autres formes sont-elles possibles ?</a:t>
            </a:r>
            <a:br>
              <a:rPr lang="fr-FR" sz="2400" dirty="0">
                <a:latin typeface="Verdana"/>
                <a:ea typeface="Verdana"/>
              </a:rPr>
            </a:br>
            <a:endParaRPr lang="fr-FR" sz="2400" dirty="0">
              <a:latin typeface="Verdana"/>
              <a:ea typeface="Verdana"/>
            </a:endParaRPr>
          </a:p>
          <a:p>
            <a:pPr marL="285750" indent="-285750">
              <a:lnSpc>
                <a:spcPct val="120000"/>
              </a:lnSpc>
              <a:buFont typeface="Arial" panose="020B0604020202020204" pitchFamily="34" charset="0"/>
              <a:buChar char="•"/>
            </a:pPr>
            <a:r>
              <a:rPr lang="fr-FR" sz="2400" dirty="0">
                <a:latin typeface="Verdana"/>
                <a:ea typeface="Verdana"/>
              </a:rPr>
              <a:t>Dans </a:t>
            </a:r>
            <a:r>
              <a:rPr lang="fr-FR" sz="2400" i="1" dirty="0">
                <a:latin typeface="Verdana"/>
                <a:ea typeface="Verdana"/>
              </a:rPr>
              <a:t>Mathias </a:t>
            </a:r>
            <a:r>
              <a:rPr lang="fr-FR" sz="2400" i="1" err="1">
                <a:latin typeface="Verdana"/>
                <a:ea typeface="Verdana"/>
              </a:rPr>
              <a:t>Sandorf</a:t>
            </a:r>
            <a:r>
              <a:rPr lang="fr-FR" sz="2400" dirty="0">
                <a:latin typeface="Verdana"/>
                <a:ea typeface="Verdana"/>
              </a:rPr>
              <a:t>, on avait le cache pour déchiffrer. Comment décrypter un message si on n'a pas le cache ?</a:t>
            </a:r>
          </a:p>
        </p:txBody>
      </p:sp>
    </p:spTree>
    <p:extLst>
      <p:ext uri="{BB962C8B-B14F-4D97-AF65-F5344CB8AC3E}">
        <p14:creationId xmlns:p14="http://schemas.microsoft.com/office/powerpoint/2010/main" val="3711539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4)</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7452569" cy="4450499"/>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Chiffre de Porta</a:t>
            </a: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moyen</a:t>
            </a:r>
            <a:endParaRPr lang="fr-FR" i="1" dirty="0">
              <a:solidFill>
                <a:srgbClr val="000000"/>
              </a:solidFill>
              <a:latin typeface="Neue Haas Grotesk Text Pro"/>
              <a:ea typeface="Verdana"/>
              <a:cs typeface="Courier New"/>
            </a:endParaRP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Un des premiers </a:t>
            </a:r>
            <a:r>
              <a:rPr lang="fr-FR" dirty="0">
                <a:solidFill>
                  <a:srgbClr val="FF0000"/>
                </a:solidFill>
                <a:latin typeface="Verdana"/>
                <a:ea typeface="Verdana"/>
                <a:cs typeface="Courier New"/>
              </a:rPr>
              <a:t>chiffres </a:t>
            </a:r>
            <a:r>
              <a:rPr lang="fr-FR" err="1">
                <a:solidFill>
                  <a:srgbClr val="FF0000"/>
                </a:solidFill>
                <a:latin typeface="Verdana"/>
                <a:ea typeface="Verdana"/>
                <a:cs typeface="Courier New"/>
              </a:rPr>
              <a:t>polyalphabétiques</a:t>
            </a:r>
            <a:endParaRPr lang="fr-FR" err="1">
              <a:solidFill>
                <a:srgbClr val="FF0000"/>
              </a:solidFill>
              <a:latin typeface="Neue Haas Grotesk Text Pro"/>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Chiffre </a:t>
            </a:r>
            <a:r>
              <a:rPr lang="fr-FR" dirty="0">
                <a:solidFill>
                  <a:srgbClr val="FF0000"/>
                </a:solidFill>
                <a:latin typeface="Verdana"/>
                <a:ea typeface="Verdana"/>
                <a:cs typeface="Courier New"/>
              </a:rPr>
              <a:t>réversible</a:t>
            </a:r>
            <a:endParaRPr lang="fr-FR" dirty="0">
              <a:solidFill>
                <a:srgbClr val="FF0000"/>
              </a:solidFill>
              <a:latin typeface="Neue Haas Grotesk Text Pro"/>
              <a:ea typeface="Verdana"/>
              <a:cs typeface="Courier New"/>
            </a:endParaRPr>
          </a:p>
          <a:p>
            <a:pPr marL="285750" indent="-285750">
              <a:lnSpc>
                <a:spcPct val="120000"/>
              </a:lnSpc>
              <a:spcBef>
                <a:spcPts val="0"/>
              </a:spcBef>
              <a:buFont typeface="Arial,Sans-Serif"/>
              <a:buChar char="•"/>
            </a:pPr>
            <a:endParaRPr lang="fr-FR" dirty="0">
              <a:latin typeface="Verdana"/>
              <a:ea typeface="Verdana"/>
              <a:cs typeface="Courier New"/>
            </a:endParaRPr>
          </a:p>
          <a:p>
            <a:pPr marL="285750" indent="-285750">
              <a:lnSpc>
                <a:spcPct val="120000"/>
              </a:lnSpc>
              <a:spcBef>
                <a:spcPts val="0"/>
              </a:spcBef>
              <a:buFont typeface="Arial,Sans-Serif"/>
              <a:buChar char="•"/>
            </a:pPr>
            <a:r>
              <a:rPr lang="fr-FR" dirty="0">
                <a:latin typeface="Verdana"/>
                <a:ea typeface="Verdana"/>
                <a:cs typeface="Courier New"/>
              </a:rPr>
              <a:t>Attaque par mot probable</a:t>
            </a:r>
          </a:p>
          <a:p>
            <a:pPr marL="285750" indent="-285750">
              <a:lnSpc>
                <a:spcPct val="120000"/>
              </a:lnSpc>
              <a:spcBef>
                <a:spcPts val="0"/>
              </a:spcBef>
              <a:buFont typeface="Arial,Sans-Serif"/>
              <a:buChar char="•"/>
            </a:pPr>
            <a:endParaRPr lang="fr-FR" dirty="0">
              <a:latin typeface="Verdana"/>
              <a:ea typeface="Verdana"/>
              <a:cs typeface="Courier New"/>
            </a:endParaRPr>
          </a:p>
          <a:p>
            <a:pPr marL="285750" indent="-285750">
              <a:lnSpc>
                <a:spcPct val="120000"/>
              </a:lnSpc>
              <a:spcBef>
                <a:spcPts val="0"/>
              </a:spcBef>
              <a:buFont typeface="Arial,Sans-Serif"/>
              <a:buChar char="•"/>
            </a:pPr>
            <a:r>
              <a:rPr lang="fr-FR" dirty="0">
                <a:latin typeface="Verdana"/>
                <a:ea typeface="Verdana"/>
                <a:cs typeface="Courier New"/>
              </a:rPr>
              <a:t>Recherche de motifs</a:t>
            </a:r>
            <a:endParaRPr lang="fr-FR" dirty="0"/>
          </a:p>
        </p:txBody>
      </p:sp>
      <p:pic>
        <p:nvPicPr>
          <p:cNvPr id="4" name="Image 3" descr="Une image contenant texte, papier, document, nombre&#10;&#10;Description générée automatiquement">
            <a:extLst>
              <a:ext uri="{FF2B5EF4-FFF2-40B4-BE49-F238E27FC236}">
                <a16:creationId xmlns:a16="http://schemas.microsoft.com/office/drawing/2014/main" id="{D6007251-E134-2EDA-D94E-9F1064D16930}"/>
              </a:ext>
            </a:extLst>
          </p:cNvPr>
          <p:cNvPicPr>
            <a:picLocks noChangeAspect="1"/>
          </p:cNvPicPr>
          <p:nvPr/>
        </p:nvPicPr>
        <p:blipFill>
          <a:blip r:embed="rId2"/>
          <a:stretch>
            <a:fillRect/>
          </a:stretch>
        </p:blipFill>
        <p:spPr>
          <a:xfrm>
            <a:off x="8332129" y="1720850"/>
            <a:ext cx="3412324" cy="4876800"/>
          </a:xfrm>
          <a:prstGeom prst="rect">
            <a:avLst/>
          </a:prstGeom>
        </p:spPr>
      </p:pic>
    </p:spTree>
    <p:extLst>
      <p:ext uri="{BB962C8B-B14F-4D97-AF65-F5344CB8AC3E}">
        <p14:creationId xmlns:p14="http://schemas.microsoft.com/office/powerpoint/2010/main" val="404719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5)</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6330736" cy="4153616"/>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Chiffre du livre</a:t>
            </a: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impossible</a:t>
            </a:r>
            <a:r>
              <a:rPr lang="fr-FR" dirty="0">
                <a:solidFill>
                  <a:srgbClr val="000000"/>
                </a:solidFill>
                <a:latin typeface="Verdana"/>
                <a:ea typeface="Verdana"/>
                <a:cs typeface="Courier New"/>
              </a:rPr>
              <a:t> si on n'a pas le livre...</a:t>
            </a:r>
            <a:endParaRPr lang="fr-FR" dirty="0">
              <a:solidFill>
                <a:srgbClr val="000000"/>
              </a:solidFill>
              <a:latin typeface="Neue Haas Grotesk Text Pro"/>
              <a:ea typeface="Verdana"/>
              <a:cs typeface="Courier New"/>
            </a:endParaRP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FF0000"/>
                </a:solidFill>
                <a:latin typeface="Verdana"/>
                <a:ea typeface="Verdana"/>
                <a:cs typeface="Courier New"/>
              </a:rPr>
              <a:t>Chiffre homophonique</a:t>
            </a:r>
            <a:endParaRPr lang="fr-FR" dirty="0">
              <a:solidFill>
                <a:srgbClr val="FF0000"/>
              </a:solidFill>
            </a:endParaRPr>
          </a:p>
        </p:txBody>
      </p:sp>
      <p:pic>
        <p:nvPicPr>
          <p:cNvPr id="4" name="Image 3" descr="Une image contenant texte, Visage humain, habits, affiche&#10;&#10;Description générée automatiquement">
            <a:extLst>
              <a:ext uri="{FF2B5EF4-FFF2-40B4-BE49-F238E27FC236}">
                <a16:creationId xmlns:a16="http://schemas.microsoft.com/office/drawing/2014/main" id="{2A4F9939-CB7A-180A-6143-129778F53F43}"/>
              </a:ext>
            </a:extLst>
          </p:cNvPr>
          <p:cNvPicPr>
            <a:picLocks noChangeAspect="1"/>
          </p:cNvPicPr>
          <p:nvPr/>
        </p:nvPicPr>
        <p:blipFill>
          <a:blip r:embed="rId2"/>
          <a:stretch>
            <a:fillRect/>
          </a:stretch>
        </p:blipFill>
        <p:spPr>
          <a:xfrm>
            <a:off x="7710898" y="1498600"/>
            <a:ext cx="3998619" cy="5321300"/>
          </a:xfrm>
          <a:prstGeom prst="rect">
            <a:avLst/>
          </a:prstGeom>
        </p:spPr>
      </p:pic>
    </p:spTree>
    <p:extLst>
      <p:ext uri="{BB962C8B-B14F-4D97-AF65-F5344CB8AC3E}">
        <p14:creationId xmlns:p14="http://schemas.microsoft.com/office/powerpoint/2010/main" val="2777896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6)</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11199069" cy="4153616"/>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Chiffre de Vigenère</a:t>
            </a: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moyen</a:t>
            </a: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FF0000"/>
                </a:solidFill>
                <a:latin typeface="Verdana"/>
                <a:ea typeface="Verdana"/>
                <a:cs typeface="Courier New"/>
              </a:rPr>
              <a:t>Chiffre </a:t>
            </a:r>
            <a:r>
              <a:rPr lang="fr-FR" dirty="0" err="1">
                <a:solidFill>
                  <a:srgbClr val="FF0000"/>
                </a:solidFill>
                <a:latin typeface="Verdana"/>
                <a:ea typeface="Verdana"/>
                <a:cs typeface="Courier New"/>
              </a:rPr>
              <a:t>polyalphabétique</a:t>
            </a:r>
            <a:r>
              <a:rPr lang="fr-FR" dirty="0">
                <a:solidFill>
                  <a:srgbClr val="000000"/>
                </a:solidFill>
                <a:latin typeface="Verdana"/>
                <a:ea typeface="Verdana"/>
                <a:cs typeface="Courier New"/>
              </a:rPr>
              <a:t> le plus connu</a:t>
            </a:r>
            <a:endParaRPr lang="fr-FR" dirty="0"/>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Différentes techniques de décryptement :</a:t>
            </a:r>
            <a:endParaRPr lang="fr-FR" dirty="0">
              <a:latin typeface="Verdana"/>
              <a:ea typeface="Verdana"/>
              <a:cs typeface="Courier New"/>
            </a:endParaRPr>
          </a:p>
          <a:p>
            <a:pPr marL="742950" lvl="1" indent="-285750">
              <a:lnSpc>
                <a:spcPct val="120000"/>
              </a:lnSpc>
              <a:spcBef>
                <a:spcPts val="0"/>
              </a:spcBef>
              <a:buFont typeface="Courier New"/>
              <a:buChar char="o"/>
            </a:pPr>
            <a:r>
              <a:rPr lang="fr-FR" sz="2400" err="1">
                <a:latin typeface="Verdana"/>
                <a:ea typeface="Verdana"/>
                <a:cs typeface="Courier New"/>
              </a:rPr>
              <a:t>Kasiski</a:t>
            </a:r>
            <a:r>
              <a:rPr lang="fr-FR" sz="2400" dirty="0">
                <a:latin typeface="Verdana"/>
                <a:ea typeface="Verdana"/>
                <a:cs typeface="Courier New"/>
              </a:rPr>
              <a:t> / Babbage</a:t>
            </a:r>
          </a:p>
          <a:p>
            <a:pPr marL="742950" lvl="1" indent="-285750">
              <a:lnSpc>
                <a:spcPct val="120000"/>
              </a:lnSpc>
              <a:spcBef>
                <a:spcPts val="0"/>
              </a:spcBef>
              <a:buFont typeface="Courier New"/>
              <a:buChar char="o"/>
            </a:pPr>
            <a:r>
              <a:rPr lang="fr-FR" sz="2400" dirty="0">
                <a:latin typeface="Verdana"/>
                <a:ea typeface="Verdana"/>
                <a:cs typeface="Courier New"/>
              </a:rPr>
              <a:t>Friedman</a:t>
            </a:r>
          </a:p>
          <a:p>
            <a:pPr marL="742950" lvl="1" indent="-285750">
              <a:lnSpc>
                <a:spcPct val="120000"/>
              </a:lnSpc>
              <a:spcBef>
                <a:spcPts val="0"/>
              </a:spcBef>
              <a:buFont typeface="Courier New"/>
              <a:buChar char="o"/>
            </a:pPr>
            <a:r>
              <a:rPr lang="fr-FR" sz="2400" dirty="0">
                <a:latin typeface="Verdana"/>
                <a:ea typeface="Verdana"/>
                <a:cs typeface="Courier New"/>
              </a:rPr>
              <a:t>visuelle (histogrammes)</a:t>
            </a:r>
          </a:p>
          <a:p>
            <a:pPr marL="742950" lvl="1" indent="-285750">
              <a:lnSpc>
                <a:spcPct val="120000"/>
              </a:lnSpc>
              <a:spcBef>
                <a:spcPts val="0"/>
              </a:spcBef>
              <a:buFont typeface="Courier New"/>
              <a:buChar char="o"/>
            </a:pPr>
            <a:r>
              <a:rPr lang="fr-FR" sz="2400" dirty="0" err="1">
                <a:latin typeface="Verdana"/>
                <a:ea typeface="Verdana"/>
                <a:cs typeface="Courier New"/>
              </a:rPr>
              <a:t>Bazeries</a:t>
            </a:r>
            <a:endParaRPr lang="fr-FR" sz="2400" dirty="0">
              <a:latin typeface="Verdana"/>
              <a:ea typeface="Verdana"/>
              <a:cs typeface="Courier New"/>
            </a:endParaRPr>
          </a:p>
          <a:p>
            <a:pPr marL="742950" lvl="1" indent="-285750">
              <a:lnSpc>
                <a:spcPct val="120000"/>
              </a:lnSpc>
              <a:spcBef>
                <a:spcPts val="0"/>
              </a:spcBef>
              <a:buFont typeface="Courier New"/>
              <a:buChar char="o"/>
            </a:pPr>
            <a:endParaRPr lang="fr-FR" sz="1800">
              <a:latin typeface="Verdana"/>
              <a:ea typeface="Verdana"/>
              <a:cs typeface="Courier New"/>
            </a:endParaRPr>
          </a:p>
        </p:txBody>
      </p:sp>
      <p:pic>
        <p:nvPicPr>
          <p:cNvPr id="4" name="Image 3" descr="Une image contenant texte, capture d’écran, ligne&#10;&#10;Description générée automatiquement">
            <a:extLst>
              <a:ext uri="{FF2B5EF4-FFF2-40B4-BE49-F238E27FC236}">
                <a16:creationId xmlns:a16="http://schemas.microsoft.com/office/drawing/2014/main" id="{337CF904-19C2-7492-C829-CB12C96863BD}"/>
              </a:ext>
            </a:extLst>
          </p:cNvPr>
          <p:cNvPicPr>
            <a:picLocks noChangeAspect="1"/>
          </p:cNvPicPr>
          <p:nvPr/>
        </p:nvPicPr>
        <p:blipFill>
          <a:blip r:embed="rId2"/>
          <a:stretch>
            <a:fillRect/>
          </a:stretch>
        </p:blipFill>
        <p:spPr>
          <a:xfrm>
            <a:off x="7546012" y="2156279"/>
            <a:ext cx="4434773" cy="4374848"/>
          </a:xfrm>
          <a:prstGeom prst="rect">
            <a:avLst/>
          </a:prstGeom>
        </p:spPr>
      </p:pic>
    </p:spTree>
    <p:extLst>
      <p:ext uri="{BB962C8B-B14F-4D97-AF65-F5344CB8AC3E}">
        <p14:creationId xmlns:p14="http://schemas.microsoft.com/office/powerpoint/2010/main" val="2793812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7)</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5438253" cy="4153616"/>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Chiffre de Beaufort</a:t>
            </a: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moyen</a:t>
            </a: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FF0000"/>
                </a:solidFill>
                <a:latin typeface="Verdana"/>
                <a:ea typeface="Verdana"/>
                <a:cs typeface="Courier New"/>
              </a:rPr>
              <a:t>Chiffre </a:t>
            </a:r>
            <a:r>
              <a:rPr lang="fr-FR" dirty="0" err="1">
                <a:solidFill>
                  <a:srgbClr val="FF0000"/>
                </a:solidFill>
                <a:latin typeface="Verdana"/>
                <a:ea typeface="Verdana"/>
                <a:cs typeface="Courier New"/>
              </a:rPr>
              <a:t>polyalphabétique</a:t>
            </a:r>
            <a:r>
              <a:rPr lang="fr-FR" dirty="0">
                <a:solidFill>
                  <a:srgbClr val="FF0000"/>
                </a:solidFill>
                <a:latin typeface="Verdana"/>
                <a:ea typeface="Verdana"/>
                <a:cs typeface="Courier New"/>
              </a:rPr>
              <a:t> (réversible)</a:t>
            </a:r>
            <a:endParaRPr lang="fr-FR" dirty="0" err="1">
              <a:solidFill>
                <a:srgbClr val="FF0000"/>
              </a:solidFill>
            </a:endParaRPr>
          </a:p>
          <a:p>
            <a:pPr marL="0" indent="0">
              <a:lnSpc>
                <a:spcPct val="120000"/>
              </a:lnSpc>
              <a:spcBef>
                <a:spcPts val="0"/>
              </a:spcBef>
              <a:buNone/>
            </a:pPr>
            <a:endParaRPr lang="fr-FR" dirty="0">
              <a:solidFill>
                <a:srgbClr val="FF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Utilise le tableau de Vigenère d'une autre façon</a:t>
            </a:r>
          </a:p>
          <a:p>
            <a:pPr marL="0" indent="0">
              <a:lnSpc>
                <a:spcPct val="120000"/>
              </a:lnSpc>
              <a:spcBef>
                <a:spcPts val="0"/>
              </a:spcBef>
              <a:buNone/>
            </a:pPr>
            <a:endParaRPr lang="fr-FR" dirty="0">
              <a:latin typeface="Verdana"/>
              <a:ea typeface="Verdana"/>
              <a:cs typeface="Courier New"/>
            </a:endParaRPr>
          </a:p>
        </p:txBody>
      </p:sp>
      <p:pic>
        <p:nvPicPr>
          <p:cNvPr id="4" name="Image 3" descr="Quizshow Challenge">
            <a:extLst>
              <a:ext uri="{FF2B5EF4-FFF2-40B4-BE49-F238E27FC236}">
                <a16:creationId xmlns:a16="http://schemas.microsoft.com/office/drawing/2014/main" id="{9643B5A7-1053-7476-6A21-1FD1FC7441B2}"/>
              </a:ext>
            </a:extLst>
          </p:cNvPr>
          <p:cNvPicPr>
            <a:picLocks noChangeAspect="1"/>
          </p:cNvPicPr>
          <p:nvPr/>
        </p:nvPicPr>
        <p:blipFill>
          <a:blip r:embed="rId2"/>
          <a:stretch>
            <a:fillRect/>
          </a:stretch>
        </p:blipFill>
        <p:spPr>
          <a:xfrm>
            <a:off x="6346371" y="1556657"/>
            <a:ext cx="5192485" cy="5192485"/>
          </a:xfrm>
          <a:prstGeom prst="rect">
            <a:avLst/>
          </a:prstGeom>
        </p:spPr>
      </p:pic>
    </p:spTree>
    <p:extLst>
      <p:ext uri="{BB962C8B-B14F-4D97-AF65-F5344CB8AC3E}">
        <p14:creationId xmlns:p14="http://schemas.microsoft.com/office/powerpoint/2010/main" val="255736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FBD6706-5989-5E75-A96B-C983AC5794FE}"/>
              </a:ext>
            </a:extLst>
          </p:cNvPr>
          <p:cNvSpPr>
            <a:spLocks noGrp="1"/>
          </p:cNvSpPr>
          <p:nvPr>
            <p:ph type="title"/>
          </p:nvPr>
        </p:nvSpPr>
        <p:spPr>
          <a:xfrm>
            <a:off x="841246" y="978619"/>
            <a:ext cx="5991244" cy="1106424"/>
          </a:xfrm>
        </p:spPr>
        <p:txBody>
          <a:bodyPr>
            <a:normAutofit/>
          </a:bodyPr>
          <a:lstStyle/>
          <a:p>
            <a:r>
              <a:rPr lang="fr-FR" sz="3200"/>
              <a:t>Edgar Allan Poe (1809-1849)</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6E0E13E-5419-E103-626E-3B0324660F2C}"/>
              </a:ext>
            </a:extLst>
          </p:cNvPr>
          <p:cNvSpPr>
            <a:spLocks noGrp="1"/>
          </p:cNvSpPr>
          <p:nvPr>
            <p:ph idx="1"/>
          </p:nvPr>
        </p:nvSpPr>
        <p:spPr>
          <a:xfrm>
            <a:off x="845375" y="2239305"/>
            <a:ext cx="6312494" cy="4141778"/>
          </a:xfrm>
        </p:spPr>
        <p:txBody>
          <a:bodyPr vert="horz" lIns="91440" tIns="45720" rIns="91440" bIns="45720" rtlCol="0" anchor="t">
            <a:noAutofit/>
          </a:bodyPr>
          <a:lstStyle/>
          <a:p>
            <a:r>
              <a:rPr lang="fr-FR" dirty="0">
                <a:latin typeface="Verdana"/>
                <a:ea typeface="Verdana"/>
              </a:rPr>
              <a:t>Poe était féru de cryptographie et se faisait fort de décrypter n'importe quelle </a:t>
            </a:r>
            <a:r>
              <a:rPr lang="fr-FR" b="1" dirty="0">
                <a:solidFill>
                  <a:srgbClr val="FF0000"/>
                </a:solidFill>
                <a:latin typeface="Verdana"/>
                <a:ea typeface="Verdana"/>
              </a:rPr>
              <a:t>substitution simple (</a:t>
            </a:r>
            <a:r>
              <a:rPr lang="fr-FR" b="1" dirty="0" err="1">
                <a:solidFill>
                  <a:srgbClr val="FF0000"/>
                </a:solidFill>
                <a:latin typeface="Verdana"/>
                <a:ea typeface="Verdana"/>
              </a:rPr>
              <a:t>monoalphabétique</a:t>
            </a:r>
            <a:r>
              <a:rPr lang="fr-FR" b="1" dirty="0">
                <a:solidFill>
                  <a:srgbClr val="FF0000"/>
                </a:solidFill>
                <a:latin typeface="Verdana"/>
                <a:ea typeface="Verdana"/>
              </a:rPr>
              <a:t>)</a:t>
            </a:r>
            <a:r>
              <a:rPr lang="fr-FR" dirty="0">
                <a:latin typeface="Verdana"/>
                <a:ea typeface="Verdana"/>
              </a:rPr>
              <a:t>.</a:t>
            </a:r>
            <a:endParaRPr lang="fr-FR" sz="1800" dirty="0">
              <a:latin typeface="Neue Haas Grotesk Text Pro"/>
              <a:ea typeface="Verdana"/>
            </a:endParaRPr>
          </a:p>
          <a:p>
            <a:r>
              <a:rPr lang="fr-FR" i="1" dirty="0">
                <a:latin typeface="Verdana"/>
                <a:ea typeface="Verdana"/>
              </a:rPr>
              <a:t>Le scarabée d'or</a:t>
            </a:r>
            <a:r>
              <a:rPr lang="fr-FR" dirty="0">
                <a:latin typeface="Verdana"/>
                <a:ea typeface="Verdana"/>
              </a:rPr>
              <a:t> est sa nouvelle la plus connue.</a:t>
            </a:r>
            <a:endParaRPr lang="fr-FR" dirty="0"/>
          </a:p>
          <a:p>
            <a:r>
              <a:rPr lang="fr-FR" dirty="0">
                <a:latin typeface="Verdana"/>
                <a:ea typeface="Verdana"/>
              </a:rPr>
              <a:t>"</a:t>
            </a:r>
            <a:r>
              <a:rPr lang="fr-FR" dirty="0">
                <a:latin typeface="Verdana"/>
                <a:ea typeface="Verdana"/>
                <a:hlinkClick r:id="rId2"/>
              </a:rPr>
              <a:t>A Few Words on Secret Writing</a:t>
            </a:r>
            <a:r>
              <a:rPr lang="fr-FR" dirty="0">
                <a:latin typeface="Verdana"/>
                <a:ea typeface="Verdana"/>
              </a:rPr>
              <a:t>", </a:t>
            </a:r>
            <a:br>
              <a:rPr lang="fr-FR" dirty="0">
                <a:latin typeface="Verdana"/>
                <a:ea typeface="Verdana"/>
              </a:rPr>
            </a:br>
            <a:r>
              <a:rPr lang="fr-FR" dirty="0" err="1">
                <a:latin typeface="Verdana"/>
                <a:ea typeface="Verdana"/>
              </a:rPr>
              <a:t>Graham's</a:t>
            </a:r>
            <a:r>
              <a:rPr lang="fr-FR" dirty="0">
                <a:latin typeface="Verdana"/>
                <a:ea typeface="Verdana"/>
              </a:rPr>
              <a:t> Magazine, July 1841,</a:t>
            </a:r>
            <a:br>
              <a:rPr lang="fr-FR" dirty="0">
                <a:latin typeface="Verdana"/>
                <a:ea typeface="Verdana"/>
              </a:rPr>
            </a:br>
            <a:r>
              <a:rPr lang="fr-FR" dirty="0">
                <a:latin typeface="Verdana"/>
                <a:ea typeface="Verdana"/>
              </a:rPr>
              <a:t>pp. 33-38</a:t>
            </a:r>
            <a:endParaRPr lang="fr-FR" dirty="0"/>
          </a:p>
          <a:p>
            <a:pPr marL="0" indent="0">
              <a:buNone/>
            </a:pPr>
            <a:endParaRPr lang="fr-FR" sz="1800"/>
          </a:p>
        </p:txBody>
      </p:sp>
      <p:pic>
        <p:nvPicPr>
          <p:cNvPr id="4" name="Image 3" descr="Une image contenant portrait, Visage humain, personne, habits&#10;&#10;Description générée automatiquement">
            <a:extLst>
              <a:ext uri="{FF2B5EF4-FFF2-40B4-BE49-F238E27FC236}">
                <a16:creationId xmlns:a16="http://schemas.microsoft.com/office/drawing/2014/main" id="{86181BB7-F492-99B2-4B84-88391EDED6C2}"/>
              </a:ext>
            </a:extLst>
          </p:cNvPr>
          <p:cNvPicPr>
            <a:picLocks noChangeAspect="1"/>
          </p:cNvPicPr>
          <p:nvPr/>
        </p:nvPicPr>
        <p:blipFill>
          <a:blip r:embed="rId3"/>
          <a:stretch>
            <a:fillRect/>
          </a:stretch>
        </p:blipFill>
        <p:spPr>
          <a:xfrm>
            <a:off x="7777724" y="630936"/>
            <a:ext cx="3901836" cy="5495544"/>
          </a:xfrm>
          <a:prstGeom prst="rect">
            <a:avLst/>
          </a:prstGeom>
        </p:spPr>
      </p:pic>
    </p:spTree>
    <p:extLst>
      <p:ext uri="{BB962C8B-B14F-4D97-AF65-F5344CB8AC3E}">
        <p14:creationId xmlns:p14="http://schemas.microsoft.com/office/powerpoint/2010/main" val="1599974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8)</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4496407" cy="4509095"/>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Chiffre de Playfair</a:t>
            </a: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difficile</a:t>
            </a: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FF0000"/>
                </a:solidFill>
                <a:latin typeface="Verdana"/>
                <a:ea typeface="Verdana"/>
                <a:cs typeface="Courier New"/>
              </a:rPr>
              <a:t>Chiffre polygrammique</a:t>
            </a: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b="1" dirty="0">
                <a:latin typeface="Verdana"/>
                <a:ea typeface="Verdana"/>
                <a:cs typeface="Courier New"/>
              </a:rPr>
              <a:t>Fun </a:t>
            </a:r>
            <a:r>
              <a:rPr lang="fr-FR" b="1" err="1">
                <a:latin typeface="Verdana"/>
                <a:ea typeface="Verdana"/>
                <a:cs typeface="Courier New"/>
              </a:rPr>
              <a:t>fact</a:t>
            </a:r>
            <a:r>
              <a:rPr lang="fr-FR" b="1" dirty="0">
                <a:latin typeface="Verdana"/>
                <a:ea typeface="Verdana"/>
                <a:cs typeface="Courier New"/>
              </a:rPr>
              <a:t> :</a:t>
            </a:r>
            <a:r>
              <a:rPr lang="fr-FR" dirty="0">
                <a:latin typeface="Verdana"/>
                <a:ea typeface="Verdana"/>
                <a:cs typeface="Courier New"/>
              </a:rPr>
              <a:t> </a:t>
            </a:r>
            <a:r>
              <a:rPr lang="fr-FR" dirty="0">
                <a:latin typeface="Verdana"/>
                <a:ea typeface="+mn-lt"/>
                <a:cs typeface="+mn-lt"/>
              </a:rPr>
              <a:t>Lord Playfair </a:t>
            </a:r>
            <a:r>
              <a:rPr lang="fr-FR" dirty="0">
                <a:solidFill>
                  <a:srgbClr val="202122"/>
                </a:solidFill>
                <a:latin typeface="Verdana"/>
                <a:ea typeface="+mn-lt"/>
                <a:cs typeface="+mn-lt"/>
              </a:rPr>
              <a:t>a popularisé l'utilisation de ce chiffrement imaginé par Charles Wheatstone.</a:t>
            </a:r>
            <a:endParaRPr lang="fr-FR" dirty="0">
              <a:latin typeface="Verdana"/>
              <a:ea typeface="Verdana"/>
              <a:cs typeface="Courier New"/>
            </a:endParaRPr>
          </a:p>
        </p:txBody>
      </p:sp>
      <p:pic>
        <p:nvPicPr>
          <p:cNvPr id="4" name="Image 3" descr="Une image contenant texte, capture d’écran, Police, nombre&#10;&#10;Description générée automatiquement">
            <a:extLst>
              <a:ext uri="{FF2B5EF4-FFF2-40B4-BE49-F238E27FC236}">
                <a16:creationId xmlns:a16="http://schemas.microsoft.com/office/drawing/2014/main" id="{F1468535-2E7F-6024-1FC8-F3373916769D}"/>
              </a:ext>
            </a:extLst>
          </p:cNvPr>
          <p:cNvPicPr>
            <a:picLocks noChangeAspect="1"/>
          </p:cNvPicPr>
          <p:nvPr/>
        </p:nvPicPr>
        <p:blipFill>
          <a:blip r:embed="rId2"/>
          <a:stretch>
            <a:fillRect/>
          </a:stretch>
        </p:blipFill>
        <p:spPr>
          <a:xfrm>
            <a:off x="7432219" y="1752600"/>
            <a:ext cx="4206728" cy="4897967"/>
          </a:xfrm>
          <a:prstGeom prst="rect">
            <a:avLst/>
          </a:prstGeom>
        </p:spPr>
      </p:pic>
      <p:pic>
        <p:nvPicPr>
          <p:cNvPr id="5" name="Image 4" descr="Une image contenant Visage humain, portrait, habits, personne&#10;&#10;Description générée automatiquement">
            <a:extLst>
              <a:ext uri="{FF2B5EF4-FFF2-40B4-BE49-F238E27FC236}">
                <a16:creationId xmlns:a16="http://schemas.microsoft.com/office/drawing/2014/main" id="{4F40C20C-82F4-F5FF-F749-331BDC0007FA}"/>
              </a:ext>
            </a:extLst>
          </p:cNvPr>
          <p:cNvPicPr>
            <a:picLocks noChangeAspect="1"/>
          </p:cNvPicPr>
          <p:nvPr/>
        </p:nvPicPr>
        <p:blipFill>
          <a:blip r:embed="rId3"/>
          <a:stretch>
            <a:fillRect/>
          </a:stretch>
        </p:blipFill>
        <p:spPr>
          <a:xfrm>
            <a:off x="5154083" y="2881313"/>
            <a:ext cx="2095500" cy="2619375"/>
          </a:xfrm>
          <a:prstGeom prst="rect">
            <a:avLst/>
          </a:prstGeom>
        </p:spPr>
      </p:pic>
    </p:spTree>
    <p:extLst>
      <p:ext uri="{BB962C8B-B14F-4D97-AF65-F5344CB8AC3E}">
        <p14:creationId xmlns:p14="http://schemas.microsoft.com/office/powerpoint/2010/main" val="2619733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AA36-EE65-91B0-3D74-37A4DE993CAC}"/>
              </a:ext>
            </a:extLst>
          </p:cNvPr>
          <p:cNvSpPr>
            <a:spLocks noGrp="1"/>
          </p:cNvSpPr>
          <p:nvPr>
            <p:ph type="title"/>
          </p:nvPr>
        </p:nvSpPr>
        <p:spPr/>
        <p:txBody>
          <a:bodyPr/>
          <a:lstStyle/>
          <a:p>
            <a:r>
              <a:rPr lang="en-US" dirty="0"/>
              <a:t>Les 9 couronnes (</a:t>
            </a:r>
            <a:r>
              <a:rPr lang="en-US" dirty="0" err="1"/>
              <a:t>chapitre</a:t>
            </a:r>
            <a:r>
              <a:rPr lang="en-US" dirty="0"/>
              <a:t> 9)</a:t>
            </a:r>
          </a:p>
        </p:txBody>
      </p:sp>
      <p:sp>
        <p:nvSpPr>
          <p:cNvPr id="3" name="Content Placeholder 2">
            <a:extLst>
              <a:ext uri="{FF2B5EF4-FFF2-40B4-BE49-F238E27FC236}">
                <a16:creationId xmlns:a16="http://schemas.microsoft.com/office/drawing/2014/main" id="{C0F373BD-5C63-EC04-437B-6A88AC5CAE45}"/>
              </a:ext>
            </a:extLst>
          </p:cNvPr>
          <p:cNvSpPr>
            <a:spLocks noGrp="1"/>
          </p:cNvSpPr>
          <p:nvPr>
            <p:ph idx="1"/>
          </p:nvPr>
        </p:nvSpPr>
        <p:spPr>
          <a:xfrm>
            <a:off x="544068" y="2153054"/>
            <a:ext cx="5817925" cy="4420810"/>
          </a:xfrm>
        </p:spPr>
        <p:txBody>
          <a:bodyPr vert="horz" lIns="91440" tIns="45720" rIns="91440" bIns="45720" rtlCol="0" anchor="t">
            <a:noAutofit/>
          </a:bodyPr>
          <a:lstStyle/>
          <a:p>
            <a:pPr marL="0" indent="0">
              <a:lnSpc>
                <a:spcPct val="100000"/>
              </a:lnSpc>
              <a:buNone/>
            </a:pPr>
            <a:r>
              <a:rPr lang="fr-FR" sz="2800" b="1" dirty="0">
                <a:solidFill>
                  <a:srgbClr val="FF0000"/>
                </a:solidFill>
                <a:latin typeface="Verdana"/>
                <a:ea typeface="Verdana"/>
                <a:cs typeface="Courier New"/>
              </a:rPr>
              <a:t>Chiffre ADFGVX</a:t>
            </a: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i="1" dirty="0">
                <a:solidFill>
                  <a:srgbClr val="000000"/>
                </a:solidFill>
                <a:latin typeface="Verdana"/>
                <a:ea typeface="Verdana"/>
                <a:cs typeface="Courier New"/>
              </a:rPr>
              <a:t>Niveau : très difficile</a:t>
            </a:r>
            <a:r>
              <a:rPr lang="fr-FR" dirty="0">
                <a:solidFill>
                  <a:srgbClr val="000000"/>
                </a:solidFill>
                <a:latin typeface="Verdana"/>
                <a:ea typeface="Verdana"/>
                <a:cs typeface="Courier New"/>
              </a:rPr>
              <a:t> (mais possible...)</a:t>
            </a:r>
            <a:endParaRPr lang="fr-FR" dirty="0">
              <a:solidFill>
                <a:srgbClr val="000000"/>
              </a:solidFill>
              <a:latin typeface="Neue Haas Grotesk Text Pro"/>
              <a:ea typeface="Verdana"/>
              <a:cs typeface="Courier New"/>
            </a:endParaRPr>
          </a:p>
          <a:p>
            <a:pPr marL="285750" indent="-285750">
              <a:lnSpc>
                <a:spcPct val="120000"/>
              </a:lnSpc>
              <a:spcBef>
                <a:spcPts val="0"/>
              </a:spcBef>
              <a:buFont typeface="Arial,Sans-Serif"/>
              <a:buChar char="•"/>
            </a:pPr>
            <a:endParaRPr lang="fr-FR" dirty="0">
              <a:solidFill>
                <a:srgbClr val="000000"/>
              </a:solidFill>
              <a:latin typeface="Verdana"/>
              <a:ea typeface="Verdana"/>
              <a:cs typeface="Courier New"/>
            </a:endParaRPr>
          </a:p>
          <a:p>
            <a:pPr marL="285750" indent="-285750">
              <a:lnSpc>
                <a:spcPct val="120000"/>
              </a:lnSpc>
              <a:spcBef>
                <a:spcPts val="0"/>
              </a:spcBef>
              <a:buFont typeface="Arial,Sans-Serif"/>
              <a:buChar char="•"/>
            </a:pPr>
            <a:r>
              <a:rPr lang="fr-FR" dirty="0">
                <a:solidFill>
                  <a:srgbClr val="000000"/>
                </a:solidFill>
                <a:latin typeface="Verdana"/>
                <a:ea typeface="Verdana"/>
                <a:cs typeface="Courier New"/>
              </a:rPr>
              <a:t>Utilisé par les Allemands pendant la Première Guerre mondiale.</a:t>
            </a:r>
          </a:p>
          <a:p>
            <a:pPr marL="285750" indent="-285750">
              <a:lnSpc>
                <a:spcPct val="120000"/>
              </a:lnSpc>
              <a:spcBef>
                <a:spcPts val="0"/>
              </a:spcBef>
              <a:buFont typeface="Arial,Sans-Serif"/>
              <a:buChar char="•"/>
            </a:pPr>
            <a:r>
              <a:rPr lang="fr-FR" dirty="0">
                <a:solidFill>
                  <a:srgbClr val="FF0000"/>
                </a:solidFill>
                <a:latin typeface="Verdana"/>
                <a:ea typeface="Verdana"/>
                <a:cs typeface="Courier New"/>
              </a:rPr>
              <a:t>Surchiffrement</a:t>
            </a:r>
            <a:endParaRPr lang="fr-FR" dirty="0">
              <a:solidFill>
                <a:srgbClr val="FF0000"/>
              </a:solidFill>
            </a:endParaRPr>
          </a:p>
          <a:p>
            <a:pPr marL="285750" indent="-285750">
              <a:lnSpc>
                <a:spcPct val="120000"/>
              </a:lnSpc>
              <a:spcBef>
                <a:spcPts val="0"/>
              </a:spcBef>
              <a:buFont typeface="Arial,Sans-Serif"/>
              <a:buChar char="•"/>
            </a:pPr>
            <a:r>
              <a:rPr lang="fr-FR" dirty="0">
                <a:solidFill>
                  <a:srgbClr val="FF0000"/>
                </a:solidFill>
                <a:latin typeface="Verdana"/>
                <a:ea typeface="Verdana"/>
                <a:cs typeface="Courier New"/>
              </a:rPr>
              <a:t>Substitution </a:t>
            </a:r>
            <a:r>
              <a:rPr lang="fr-FR" dirty="0">
                <a:latin typeface="Verdana"/>
                <a:ea typeface="Verdana"/>
                <a:cs typeface="Courier New"/>
              </a:rPr>
              <a:t>suivie d'une </a:t>
            </a:r>
            <a:r>
              <a:rPr lang="fr-FR" dirty="0">
                <a:solidFill>
                  <a:srgbClr val="FF0000"/>
                </a:solidFill>
                <a:latin typeface="Verdana"/>
                <a:ea typeface="Verdana"/>
                <a:cs typeface="Courier New"/>
              </a:rPr>
              <a:t>transposition</a:t>
            </a:r>
            <a:endParaRPr lang="fr-FR">
              <a:solidFill>
                <a:srgbClr val="FF0000"/>
              </a:solidFill>
              <a:latin typeface="Verdana"/>
              <a:ea typeface="Verdana"/>
              <a:cs typeface="Courier New"/>
            </a:endParaRP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285750" indent="-285750">
              <a:lnSpc>
                <a:spcPct val="120000"/>
              </a:lnSpc>
              <a:spcBef>
                <a:spcPts val="0"/>
              </a:spcBef>
              <a:buFont typeface="Arial,Sans-Serif"/>
              <a:buChar char="•"/>
            </a:pPr>
            <a:endParaRPr lang="fr-FR" sz="2000">
              <a:solidFill>
                <a:srgbClr val="000000"/>
              </a:solidFill>
              <a:latin typeface="Verdana"/>
              <a:ea typeface="Verdana"/>
              <a:cs typeface="Courier New"/>
            </a:endParaRPr>
          </a:p>
          <a:p>
            <a:pPr marL="0" indent="0">
              <a:lnSpc>
                <a:spcPct val="100000"/>
              </a:lnSpc>
              <a:buNone/>
            </a:pPr>
            <a:endParaRPr lang="fr-FR" sz="2800" b="1">
              <a:solidFill>
                <a:srgbClr val="FF0000"/>
              </a:solidFill>
              <a:latin typeface="Verdana"/>
              <a:ea typeface="Verdana"/>
              <a:cs typeface="Courier New"/>
            </a:endParaRPr>
          </a:p>
        </p:txBody>
      </p:sp>
      <p:sp>
        <p:nvSpPr>
          <p:cNvPr id="6" name="ZoneTexte 5">
            <a:extLst>
              <a:ext uri="{FF2B5EF4-FFF2-40B4-BE49-F238E27FC236}">
                <a16:creationId xmlns:a16="http://schemas.microsoft.com/office/drawing/2014/main" id="{8936688D-49C2-671C-E45F-84DDEE04DAA6}"/>
              </a:ext>
            </a:extLst>
          </p:cNvPr>
          <p:cNvSpPr txBox="1"/>
          <p:nvPr/>
        </p:nvSpPr>
        <p:spPr>
          <a:xfrm>
            <a:off x="5842480" y="5250137"/>
            <a:ext cx="60829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dirty="0">
                <a:ea typeface="+mn-lt"/>
                <a:cs typeface="+mn-lt"/>
              </a:rPr>
              <a:t>Attack at 1200 </a:t>
            </a:r>
            <a:r>
              <a:rPr lang="fr-FR" sz="2000" dirty="0" err="1">
                <a:ea typeface="+mn-lt"/>
                <a:cs typeface="+mn-lt"/>
              </a:rPr>
              <a:t>am</a:t>
            </a:r>
            <a:endParaRPr lang="fr-FR" sz="2000" dirty="0" err="1"/>
          </a:p>
          <a:p>
            <a:pPr algn="ctr"/>
            <a:r>
              <a:rPr lang="fr-FR" sz="2000" dirty="0">
                <a:ea typeface="+mn-lt"/>
                <a:cs typeface="+mn-lt"/>
              </a:rPr>
              <a:t>devient</a:t>
            </a:r>
            <a:endParaRPr lang="fr-FR" sz="2000" dirty="0"/>
          </a:p>
          <a:p>
            <a:pPr algn="ctr"/>
            <a:r>
              <a:rPr lang="fr-FR" sz="2000" dirty="0">
                <a:ea typeface="+mn-lt"/>
                <a:cs typeface="+mn-lt"/>
              </a:rPr>
              <a:t>DXXV GDAD DAAX DVDX VFGV GFAD DVVD</a:t>
            </a:r>
            <a:endParaRPr lang="fr-FR" sz="2000" dirty="0"/>
          </a:p>
        </p:txBody>
      </p:sp>
      <p:pic>
        <p:nvPicPr>
          <p:cNvPr id="7" name="Image 6" descr="Une image contenant Police, nombre, capture d’écran, typographie&#10;&#10;Description générée automatiquement">
            <a:extLst>
              <a:ext uri="{FF2B5EF4-FFF2-40B4-BE49-F238E27FC236}">
                <a16:creationId xmlns:a16="http://schemas.microsoft.com/office/drawing/2014/main" id="{9EEC56F7-4748-8B11-C88A-93DDA1EB79C6}"/>
              </a:ext>
            </a:extLst>
          </p:cNvPr>
          <p:cNvPicPr>
            <a:picLocks noChangeAspect="1"/>
          </p:cNvPicPr>
          <p:nvPr/>
        </p:nvPicPr>
        <p:blipFill>
          <a:blip r:embed="rId2"/>
          <a:stretch>
            <a:fillRect/>
          </a:stretch>
        </p:blipFill>
        <p:spPr>
          <a:xfrm>
            <a:off x="6466759" y="2383971"/>
            <a:ext cx="2573110" cy="2612571"/>
          </a:xfrm>
          <a:prstGeom prst="rect">
            <a:avLst/>
          </a:prstGeom>
        </p:spPr>
      </p:pic>
      <p:pic>
        <p:nvPicPr>
          <p:cNvPr id="8" name="Image 7" descr="Une image contenant Police, nombre, capture d’écran, carré&#10;&#10;Description générée automatiquement">
            <a:extLst>
              <a:ext uri="{FF2B5EF4-FFF2-40B4-BE49-F238E27FC236}">
                <a16:creationId xmlns:a16="http://schemas.microsoft.com/office/drawing/2014/main" id="{68E62ED0-C9F2-1DB3-4391-808B08BA67C6}"/>
              </a:ext>
            </a:extLst>
          </p:cNvPr>
          <p:cNvPicPr>
            <a:picLocks noChangeAspect="1"/>
          </p:cNvPicPr>
          <p:nvPr/>
        </p:nvPicPr>
        <p:blipFill>
          <a:blip r:embed="rId3"/>
          <a:stretch>
            <a:fillRect/>
          </a:stretch>
        </p:blipFill>
        <p:spPr>
          <a:xfrm>
            <a:off x="9365115" y="2596872"/>
            <a:ext cx="2568563" cy="2185116"/>
          </a:xfrm>
          <a:prstGeom prst="rect">
            <a:avLst/>
          </a:prstGeom>
        </p:spPr>
      </p:pic>
    </p:spTree>
    <p:extLst>
      <p:ext uri="{BB962C8B-B14F-4D97-AF65-F5344CB8AC3E}">
        <p14:creationId xmlns:p14="http://schemas.microsoft.com/office/powerpoint/2010/main" val="1628883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CF2B-B7AD-1CB0-F24C-8E30137353A5}"/>
              </a:ext>
            </a:extLst>
          </p:cNvPr>
          <p:cNvSpPr>
            <a:spLocks noGrp="1"/>
          </p:cNvSpPr>
          <p:nvPr>
            <p:ph type="title"/>
          </p:nvPr>
        </p:nvSpPr>
        <p:spPr/>
        <p:txBody>
          <a:bodyPr/>
          <a:lstStyle/>
          <a:p>
            <a:r>
              <a:rPr lang="en-US" dirty="0"/>
              <a:t>Pour </a:t>
            </a:r>
            <a:r>
              <a:rPr lang="en-US" dirty="0" err="1"/>
              <a:t>en</a:t>
            </a:r>
            <a:r>
              <a:rPr lang="en-US" dirty="0"/>
              <a:t> savoir plus</a:t>
            </a:r>
          </a:p>
        </p:txBody>
      </p:sp>
      <p:pic>
        <p:nvPicPr>
          <p:cNvPr id="4" name="Content Placeholder 3">
            <a:extLst>
              <a:ext uri="{FF2B5EF4-FFF2-40B4-BE49-F238E27FC236}">
                <a16:creationId xmlns:a16="http://schemas.microsoft.com/office/drawing/2014/main" id="{E7117C3E-C789-E47F-276F-C961B00AECF1}"/>
              </a:ext>
            </a:extLst>
          </p:cNvPr>
          <p:cNvPicPr>
            <a:picLocks noGrp="1" noChangeAspect="1"/>
          </p:cNvPicPr>
          <p:nvPr>
            <p:ph idx="1"/>
          </p:nvPr>
        </p:nvPicPr>
        <p:blipFill>
          <a:blip r:embed="rId2"/>
          <a:stretch>
            <a:fillRect/>
          </a:stretch>
        </p:blipFill>
        <p:spPr>
          <a:xfrm>
            <a:off x="4416216" y="1387490"/>
            <a:ext cx="3353921" cy="3353921"/>
          </a:xfrm>
        </p:spPr>
      </p:pic>
      <p:sp>
        <p:nvSpPr>
          <p:cNvPr id="5" name="TextBox 4">
            <a:extLst>
              <a:ext uri="{FF2B5EF4-FFF2-40B4-BE49-F238E27FC236}">
                <a16:creationId xmlns:a16="http://schemas.microsoft.com/office/drawing/2014/main" id="{36989155-7421-367C-91DF-41D30C832990}"/>
              </a:ext>
            </a:extLst>
          </p:cNvPr>
          <p:cNvSpPr txBox="1"/>
          <p:nvPr/>
        </p:nvSpPr>
        <p:spPr>
          <a:xfrm>
            <a:off x="1740023" y="4737286"/>
            <a:ext cx="89158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Ars </a:t>
            </a:r>
            <a:r>
              <a:rPr lang="en-US" sz="3600" b="1" err="1"/>
              <a:t>cryptographica</a:t>
            </a:r>
            <a:endParaRPr lang="en-US" sz="3600" b="1"/>
          </a:p>
          <a:p>
            <a:pPr algn="ctr"/>
            <a:endParaRPr lang="en-US" sz="2800" dirty="0">
              <a:latin typeface="Verdana"/>
              <a:ea typeface="Verdana"/>
            </a:endParaRPr>
          </a:p>
          <a:p>
            <a:pPr algn="ctr"/>
            <a:r>
              <a:rPr lang="en-US" sz="3200" dirty="0">
                <a:latin typeface="Verdana"/>
                <a:ea typeface="Verdana"/>
                <a:hlinkClick r:id="rId3"/>
              </a:rPr>
              <a:t>www.apprendre-en-ligne.net/crypto</a:t>
            </a:r>
            <a:endParaRPr lang="en-US" sz="3200" dirty="0">
              <a:latin typeface="Verdana"/>
              <a:ea typeface="Verdana"/>
            </a:endParaRPr>
          </a:p>
        </p:txBody>
      </p:sp>
    </p:spTree>
    <p:extLst>
      <p:ext uri="{BB962C8B-B14F-4D97-AF65-F5344CB8AC3E}">
        <p14:creationId xmlns:p14="http://schemas.microsoft.com/office/powerpoint/2010/main" val="56389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96988-6C36-9926-5A4D-BF1E0FEBF311}"/>
              </a:ext>
            </a:extLst>
          </p:cNvPr>
          <p:cNvSpPr>
            <a:spLocks noGrp="1"/>
          </p:cNvSpPr>
          <p:nvPr>
            <p:ph type="title"/>
          </p:nvPr>
        </p:nvSpPr>
        <p:spPr/>
        <p:txBody>
          <a:bodyPr/>
          <a:lstStyle/>
          <a:p>
            <a:r>
              <a:rPr lang="fr-FR" dirty="0"/>
              <a:t>Questions ?</a:t>
            </a:r>
          </a:p>
        </p:txBody>
      </p:sp>
      <p:pic>
        <p:nvPicPr>
          <p:cNvPr id="4" name="Espace réservé du contenu 3" descr="Une image contenant texte, diagramme, capture d’écran, Tracé&#10;&#10;Description générée automatiquement">
            <a:extLst>
              <a:ext uri="{FF2B5EF4-FFF2-40B4-BE49-F238E27FC236}">
                <a16:creationId xmlns:a16="http://schemas.microsoft.com/office/drawing/2014/main" id="{74ADAB5F-0565-20E8-0697-F1ABA1F7F2F3}"/>
              </a:ext>
            </a:extLst>
          </p:cNvPr>
          <p:cNvPicPr>
            <a:picLocks noGrp="1" noChangeAspect="1"/>
          </p:cNvPicPr>
          <p:nvPr>
            <p:ph idx="1"/>
          </p:nvPr>
        </p:nvPicPr>
        <p:blipFill>
          <a:blip r:embed="rId2"/>
          <a:stretch>
            <a:fillRect/>
          </a:stretch>
        </p:blipFill>
        <p:spPr>
          <a:xfrm>
            <a:off x="3720113" y="2084447"/>
            <a:ext cx="4756481" cy="4770698"/>
          </a:xfrm>
        </p:spPr>
      </p:pic>
    </p:spTree>
    <p:extLst>
      <p:ext uri="{BB962C8B-B14F-4D97-AF65-F5344CB8AC3E}">
        <p14:creationId xmlns:p14="http://schemas.microsoft.com/office/powerpoint/2010/main" val="400729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89C04A-3B2E-5D85-2E3D-A9382D6170DE}"/>
              </a:ext>
            </a:extLst>
          </p:cNvPr>
          <p:cNvSpPr>
            <a:spLocks noGrp="1"/>
          </p:cNvSpPr>
          <p:nvPr>
            <p:ph type="title"/>
          </p:nvPr>
        </p:nvSpPr>
        <p:spPr>
          <a:xfrm>
            <a:off x="5080216" y="1076324"/>
            <a:ext cx="6272784" cy="1535051"/>
          </a:xfrm>
        </p:spPr>
        <p:txBody>
          <a:bodyPr anchor="b">
            <a:normAutofit/>
          </a:bodyPr>
          <a:lstStyle/>
          <a:p>
            <a:r>
              <a:rPr lang="fr-FR" sz="5200"/>
              <a:t>Le scarabée d'or (1843)</a:t>
            </a:r>
          </a:p>
        </p:txBody>
      </p:sp>
      <p:sp>
        <p:nvSpPr>
          <p:cNvPr id="2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Espace réservé du contenu 5" descr="Une image contenant texte, Police, calligraphie, écriture manuscrite&#10;&#10;Description générée automatiquement">
            <a:extLst>
              <a:ext uri="{FF2B5EF4-FFF2-40B4-BE49-F238E27FC236}">
                <a16:creationId xmlns:a16="http://schemas.microsoft.com/office/drawing/2014/main" id="{D14E05FE-F510-683D-529A-5D5DCD9390DB}"/>
              </a:ext>
            </a:extLst>
          </p:cNvPr>
          <p:cNvPicPr>
            <a:picLocks noGrp="1" noChangeAspect="1"/>
          </p:cNvPicPr>
          <p:nvPr>
            <p:ph idx="1"/>
          </p:nvPr>
        </p:nvPicPr>
        <p:blipFill>
          <a:blip r:embed="rId2"/>
          <a:stretch>
            <a:fillRect/>
          </a:stretch>
        </p:blipFill>
        <p:spPr>
          <a:xfrm>
            <a:off x="5100008" y="3939486"/>
            <a:ext cx="7094160" cy="2312594"/>
          </a:xfrm>
        </p:spPr>
      </p:pic>
      <p:pic>
        <p:nvPicPr>
          <p:cNvPr id="4" name="Image 3" descr="Une image contenant texte, logo, graphisme, affiche&#10;&#10;Description générée automatiquement">
            <a:extLst>
              <a:ext uri="{FF2B5EF4-FFF2-40B4-BE49-F238E27FC236}">
                <a16:creationId xmlns:a16="http://schemas.microsoft.com/office/drawing/2014/main" id="{0E91B7E4-B39E-AE5D-878D-803CE9A2475D}"/>
              </a:ext>
            </a:extLst>
          </p:cNvPr>
          <p:cNvPicPr>
            <a:picLocks noChangeAspect="1"/>
          </p:cNvPicPr>
          <p:nvPr/>
        </p:nvPicPr>
        <p:blipFill>
          <a:blip r:embed="rId3"/>
          <a:stretch>
            <a:fillRect/>
          </a:stretch>
        </p:blipFill>
        <p:spPr>
          <a:xfrm>
            <a:off x="4233" y="-3704"/>
            <a:ext cx="4574116" cy="6865408"/>
          </a:xfrm>
          <a:prstGeom prst="rect">
            <a:avLst/>
          </a:prstGeom>
        </p:spPr>
      </p:pic>
      <p:sp>
        <p:nvSpPr>
          <p:cNvPr id="3" name="TextBox 2">
            <a:extLst>
              <a:ext uri="{FF2B5EF4-FFF2-40B4-BE49-F238E27FC236}">
                <a16:creationId xmlns:a16="http://schemas.microsoft.com/office/drawing/2014/main" id="{52D4E2E8-19BC-7889-FA5F-543239FD12F9}"/>
              </a:ext>
            </a:extLst>
          </p:cNvPr>
          <p:cNvSpPr txBox="1"/>
          <p:nvPr/>
        </p:nvSpPr>
        <p:spPr>
          <a:xfrm>
            <a:off x="5095875" y="3244102"/>
            <a:ext cx="59929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latin typeface="Verdana"/>
                <a:ea typeface="Verdana"/>
              </a:rPr>
              <a:t>Substitution </a:t>
            </a:r>
            <a:r>
              <a:rPr lang="en-US" sz="2400" b="1" err="1">
                <a:solidFill>
                  <a:srgbClr val="FF0000"/>
                </a:solidFill>
                <a:latin typeface="Verdana"/>
                <a:ea typeface="Verdana"/>
              </a:rPr>
              <a:t>monoalphabétique</a:t>
            </a:r>
            <a:endParaRPr lang="en-US" sz="2400" err="1">
              <a:latin typeface="Verdana"/>
              <a:ea typeface="Verdana"/>
            </a:endParaRPr>
          </a:p>
        </p:txBody>
      </p:sp>
    </p:spTree>
    <p:extLst>
      <p:ext uri="{BB962C8B-B14F-4D97-AF65-F5344CB8AC3E}">
        <p14:creationId xmlns:p14="http://schemas.microsoft.com/office/powerpoint/2010/main" val="238029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a:latin typeface="Courier New"/>
                <a:cs typeface="Courier New"/>
              </a:rPr>
              <a:t>              e           </a:t>
            </a:r>
            <a:r>
              <a:rPr lang="en-US" b="1" dirty="0" err="1">
                <a:latin typeface="Courier New"/>
                <a:cs typeface="Courier New"/>
              </a:rPr>
              <a:t>e</a:t>
            </a:r>
            <a:r>
              <a:rPr lang="en-US" b="1" dirty="0">
                <a:latin typeface="Courier New"/>
                <a:cs typeface="Courier New"/>
              </a:rPr>
              <a:t>     </a:t>
            </a:r>
            <a:r>
              <a:rPr lang="en-US" b="1" dirty="0" err="1">
                <a:latin typeface="Courier New"/>
                <a:cs typeface="Courier New"/>
              </a:rPr>
              <a:t>e</a:t>
            </a:r>
            <a:r>
              <a:rPr lang="en-US" b="1" dirty="0">
                <a:latin typeface="Courier New"/>
                <a:cs typeface="Courier New"/>
              </a:rPr>
              <a:t> </a:t>
            </a:r>
            <a:r>
              <a:rPr lang="en-US" b="1" dirty="0" err="1">
                <a:latin typeface="Courier New"/>
                <a:cs typeface="Courier New"/>
              </a:rPr>
              <a:t>e</a:t>
            </a:r>
            <a:r>
              <a:rPr lang="en-US" b="1" dirty="0">
                <a:latin typeface="Courier New"/>
                <a:cs typeface="Courier New"/>
              </a:rPr>
              <a:t>     </a:t>
            </a:r>
            <a:r>
              <a:rPr lang="en-US" b="1" dirty="0" err="1">
                <a:latin typeface="Courier New"/>
                <a:cs typeface="Courier New"/>
              </a:rPr>
              <a:t>e</a:t>
            </a:r>
            <a:r>
              <a:rPr lang="en-US" b="1" dirty="0">
                <a:latin typeface="Courier New"/>
                <a:cs typeface="Courier New"/>
              </a:rPr>
              <a:t> </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e</a:t>
            </a:r>
            <a:r>
              <a:rPr lang="en-US" b="1" dirty="0">
                <a:latin typeface="Courier New"/>
                <a:ea typeface="+mn-lt"/>
                <a:cs typeface="+mn-lt"/>
              </a:rPr>
              <a:t>  </a:t>
            </a:r>
            <a:r>
              <a:rPr lang="en-US" b="1" dirty="0" err="1">
                <a:latin typeface="Courier New"/>
                <a:ea typeface="+mn-lt"/>
                <a:cs typeface="+mn-lt"/>
              </a:rPr>
              <a:t>ee</a:t>
            </a:r>
            <a:r>
              <a:rPr lang="en-US" b="1" dirty="0">
                <a:latin typeface="Courier New"/>
                <a:ea typeface="+mn-lt"/>
                <a:cs typeface="+mn-lt"/>
              </a:rPr>
              <a:t> </a:t>
            </a:r>
            <a:r>
              <a:rPr lang="en-US" b="1" dirty="0">
                <a:latin typeface="Courier New"/>
                <a:ea typeface="+mn-lt"/>
                <a:cs typeface="Courier New"/>
              </a:rPr>
              <a:t>        </a:t>
            </a:r>
            <a:r>
              <a:rPr lang="en-US" b="1" dirty="0" err="1">
                <a:latin typeface="Courier New"/>
                <a:ea typeface="+mn-lt"/>
                <a:cs typeface="Courier New"/>
              </a:rPr>
              <a:t>ee</a:t>
            </a:r>
            <a:r>
              <a:rPr lang="en-US" b="1" dirty="0">
                <a:latin typeface="Courier New"/>
                <a:ea typeface="+mn-lt"/>
                <a:cs typeface="Courier New"/>
              </a:rPr>
              <a:t>      e      </a:t>
            </a:r>
            <a:r>
              <a:rPr lang="en-US" b="1" dirty="0" err="1">
                <a:latin typeface="Courier New"/>
                <a:ea typeface="+mn-lt"/>
                <a:cs typeface="Courier New"/>
              </a:rPr>
              <a:t>e</a:t>
            </a:r>
            <a:r>
              <a:rPr lang="en-US" b="1" dirty="0">
                <a:latin typeface="Courier New"/>
                <a:ea typeface="+mn-lt"/>
                <a:cs typeface="Courier New"/>
              </a:rPr>
              <a: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a:latin typeface="Courier New"/>
                <a:cs typeface="Courier New"/>
              </a:rPr>
              <a:t>                e </a:t>
            </a:r>
            <a:r>
              <a:rPr lang="en-US" b="1" dirty="0" err="1">
                <a:latin typeface="Courier New"/>
                <a:cs typeface="Courier New"/>
              </a:rPr>
              <a:t>e</a:t>
            </a:r>
            <a:r>
              <a:rPr lang="en-US" b="1" dirty="0">
                <a:latin typeface="Courier New"/>
                <a:cs typeface="Courier New"/>
              </a:rPr>
              <a:t>       e      e           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e</a:t>
            </a:r>
            <a:r>
              <a:rPr lang="en-US" b="1" dirty="0">
                <a:latin typeface="Courier New"/>
                <a:ea typeface="+mn-lt"/>
                <a:cs typeface="+mn-lt"/>
              </a:rPr>
              <a:t> </a:t>
            </a:r>
            <a:r>
              <a:rPr lang="en-US" b="1" dirty="0" err="1">
                <a:latin typeface="Courier New"/>
                <a:ea typeface="+mn-lt"/>
                <a:cs typeface="+mn-lt"/>
              </a:rPr>
              <a:t>e</a:t>
            </a:r>
            <a:r>
              <a:rPr lang="en-US" b="1" dirty="0">
                <a:latin typeface="Courier New"/>
                <a:ea typeface="+mn-lt"/>
                <a:cs typeface="+mn-lt"/>
              </a:rPr>
              <a:t>    </a:t>
            </a:r>
            <a:r>
              <a:rPr lang="en-US" b="1" dirty="0" err="1">
                <a:latin typeface="Courier New"/>
                <a:ea typeface="+mn-lt"/>
                <a:cs typeface="+mn-lt"/>
              </a:rPr>
              <a:t>e</a:t>
            </a:r>
            <a:r>
              <a:rPr lang="en-US" b="1" dirty="0">
                <a:latin typeface="Courier New"/>
                <a:ea typeface="+mn-lt"/>
                <a:cs typeface="+mn-lt"/>
              </a:rPr>
              <a:t> </a:t>
            </a:r>
            <a:r>
              <a:rPr lang="en-US" b="1" dirty="0" err="1">
                <a:latin typeface="Courier New"/>
                <a:ea typeface="+mn-lt"/>
                <a:cs typeface="+mn-lt"/>
              </a:rPr>
              <a:t>e</a:t>
            </a:r>
            <a:r>
              <a:rPr lang="en-US" b="1" dirty="0">
                <a:latin typeface="Courier New"/>
                <a:ea typeface="+mn-lt"/>
                <a:cs typeface="+mn-lt"/>
              </a:rPr>
              <a:t>     </a:t>
            </a:r>
            <a:r>
              <a:rPr lang="en-US" b="1" dirty="0" err="1">
                <a:latin typeface="Courier New"/>
                <a:ea typeface="+mn-lt"/>
                <a:cs typeface="+mn-lt"/>
              </a:rPr>
              <a:t>e</a:t>
            </a:r>
            <a:r>
              <a:rPr lang="en-US" b="1" dirty="0">
                <a:latin typeface="Courier New"/>
                <a:ea typeface="+mn-lt"/>
                <a:cs typeface="+mn-lt"/>
              </a:rPr>
              <a:t>    </a:t>
            </a:r>
            <a:r>
              <a:rPr lang="en-US" b="1" dirty="0" err="1">
                <a:latin typeface="Courier New"/>
                <a:ea typeface="+mn-lt"/>
                <a:cs typeface="+mn-lt"/>
              </a:rPr>
              <a:t>ee</a:t>
            </a:r>
            <a:r>
              <a:rPr lang="en-US" b="1" dirty="0">
                <a:latin typeface="Courier New"/>
                <a:ea typeface="+mn-lt"/>
                <a:cs typeface="+mn-lt"/>
              </a:rPr>
              <a:t>   e      </a:t>
            </a:r>
            <a:r>
              <a:rPr lang="en-US" b="1" dirty="0" err="1">
                <a:latin typeface="Courier New"/>
                <a:ea typeface="+mn-lt"/>
                <a:cs typeface="+mn-lt"/>
              </a:rPr>
              <a:t>e</a:t>
            </a:r>
            <a:r>
              <a:rPr lang="en-US" b="1" dirty="0">
                <a:latin typeface="Courier New"/>
                <a:ea typeface="+mn-lt"/>
                <a:cs typeface="Courier New"/>
              </a:rPr>
              <a:t>  </a:t>
            </a:r>
            <a:r>
              <a:rPr lang="en-US" b="1" dirty="0" err="1">
                <a:latin typeface="Courier New"/>
                <a:ea typeface="+mn-lt"/>
                <a:cs typeface="Courier New"/>
              </a:rPr>
              <a:t>ee</a:t>
            </a:r>
            <a:endParaRPr lang="en-US" b="1" dirty="0"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dirty="0">
                <a:latin typeface="Courier New"/>
                <a:ea typeface="+mn-lt"/>
                <a:cs typeface="+mn-lt"/>
              </a:rPr>
              <a:t>         e          </a:t>
            </a:r>
            <a:r>
              <a:rPr lang="en-US" b="1" dirty="0" err="1">
                <a:latin typeface="Courier New"/>
                <a:ea typeface="+mn-lt"/>
                <a:cs typeface="+mn-lt"/>
              </a:rPr>
              <a:t>ee</a:t>
            </a:r>
            <a:r>
              <a:rPr lang="en-US" b="1" dirty="0">
                <a:latin typeface="Courier New"/>
                <a:ea typeface="+mn-lt"/>
                <a:cs typeface="+mn-lt"/>
              </a:rPr>
              <a:t>   </a:t>
            </a:r>
            <a:endParaRPr lang="en-US" b="1" dirty="0" err="1">
              <a:latin typeface="Courier New"/>
              <a:cs typeface="Courier New"/>
            </a:endParaRPr>
          </a:p>
        </p:txBody>
      </p:sp>
    </p:spTree>
    <p:extLst>
      <p:ext uri="{BB962C8B-B14F-4D97-AF65-F5344CB8AC3E}">
        <p14:creationId xmlns:p14="http://schemas.microsoft.com/office/powerpoint/2010/main" val="172155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A01-D0BA-83FE-E6B0-0D9A3BDE43F3}"/>
              </a:ext>
            </a:extLst>
          </p:cNvPr>
          <p:cNvSpPr>
            <a:spLocks noGrp="1"/>
          </p:cNvSpPr>
          <p:nvPr>
            <p:ph type="title" idx="4294967295"/>
          </p:nvPr>
        </p:nvSpPr>
        <p:spPr>
          <a:xfrm rot="16200000">
            <a:off x="0" y="3355975"/>
            <a:ext cx="3937000" cy="889000"/>
          </a:xfrm>
        </p:spPr>
        <p:txBody>
          <a:bodyPr anchor="t">
            <a:normAutofit/>
          </a:bodyPr>
          <a:lstStyle/>
          <a:p>
            <a:r>
              <a:rPr lang="en-US" sz="3200" dirty="0"/>
              <a:t>Le </a:t>
            </a:r>
            <a:r>
              <a:rPr lang="en-US" sz="3200" dirty="0" err="1"/>
              <a:t>scarabée</a:t>
            </a:r>
            <a:r>
              <a:rPr lang="en-US" sz="3200" dirty="0"/>
              <a:t> d'or</a:t>
            </a:r>
            <a:endParaRPr lang="en-US" sz="2700" dirty="0"/>
          </a:p>
        </p:txBody>
      </p:sp>
      <p:sp>
        <p:nvSpPr>
          <p:cNvPr id="15" name="Content Placeholder 4">
            <a:extLst>
              <a:ext uri="{FF2B5EF4-FFF2-40B4-BE49-F238E27FC236}">
                <a16:creationId xmlns:a16="http://schemas.microsoft.com/office/drawing/2014/main" id="{36A4D100-D545-048B-CF82-07F1B2BF989C}"/>
              </a:ext>
            </a:extLst>
          </p:cNvPr>
          <p:cNvSpPr>
            <a:spLocks noGrp="1"/>
          </p:cNvSpPr>
          <p:nvPr>
            <p:ph idx="4294967295"/>
          </p:nvPr>
        </p:nvSpPr>
        <p:spPr>
          <a:xfrm>
            <a:off x="2741613" y="762000"/>
            <a:ext cx="9450387" cy="5667375"/>
          </a:xfrm>
        </p:spPr>
        <p:txBody>
          <a:bodyPr vert="horz" lIns="91440" tIns="45720" rIns="91440" bIns="45720" rtlCol="0" anchor="t">
            <a:noAutofit/>
          </a:bodyPr>
          <a:lstStyle/>
          <a:p>
            <a:pPr marL="0" indent="0">
              <a:lnSpc>
                <a:spcPct val="100000"/>
              </a:lnSpc>
              <a:buNone/>
            </a:pPr>
            <a:r>
              <a:rPr lang="en-US" b="1" dirty="0">
                <a:latin typeface="Courier New"/>
                <a:cs typeface="Courier New"/>
              </a:rPr>
              <a:t>53‡‡†305))6*;4826)4‡.)4‡);806*;48†8¶60))85;</a:t>
            </a:r>
            <a:br>
              <a:rPr lang="en-US" b="1" dirty="0">
                <a:latin typeface="Courier New"/>
                <a:cs typeface="Courier New"/>
              </a:rPr>
            </a:br>
            <a:r>
              <a:rPr lang="en-US" b="1" dirty="0">
                <a:latin typeface="Courier New"/>
                <a:cs typeface="Courier New"/>
              </a:rPr>
              <a:t>            </a:t>
            </a:r>
            <a:r>
              <a:rPr lang="en-US" b="1" dirty="0">
                <a:solidFill>
                  <a:srgbClr val="FF0000"/>
                </a:solidFill>
                <a:latin typeface="Courier New"/>
                <a:cs typeface="Courier New"/>
              </a:rPr>
              <a:t>the</a:t>
            </a:r>
            <a:r>
              <a:rPr lang="en-US" b="1" dirty="0">
                <a:latin typeface="Courier New"/>
                <a:cs typeface="Courier New"/>
              </a:rPr>
              <a:t>   h   </a:t>
            </a:r>
            <a:r>
              <a:rPr lang="en-US" b="1" err="1">
                <a:latin typeface="Courier New"/>
                <a:cs typeface="Courier New"/>
              </a:rPr>
              <a:t>h</a:t>
            </a:r>
            <a:r>
              <a:rPr lang="en-US" b="1" dirty="0">
                <a:latin typeface="Courier New"/>
                <a:cs typeface="Courier New"/>
              </a:rPr>
              <a:t>  </a:t>
            </a:r>
            <a:r>
              <a:rPr lang="en-US" b="1" err="1">
                <a:latin typeface="Courier New"/>
                <a:cs typeface="Courier New"/>
              </a:rPr>
              <a:t>te</a:t>
            </a:r>
            <a:r>
              <a:rPr lang="en-US" b="1" dirty="0">
                <a:latin typeface="Courier New"/>
                <a:cs typeface="Courier New"/>
              </a:rPr>
              <a:t>   </a:t>
            </a:r>
            <a:r>
              <a:rPr lang="en-US" b="1" dirty="0">
                <a:solidFill>
                  <a:srgbClr val="FF0000"/>
                </a:solidFill>
                <a:latin typeface="Courier New"/>
                <a:cs typeface="Courier New"/>
              </a:rPr>
              <a:t>the</a:t>
            </a:r>
            <a:r>
              <a:rPr lang="en-US" b="1" dirty="0">
                <a:latin typeface="Courier New"/>
                <a:cs typeface="Courier New"/>
              </a:rPr>
              <a:t> e     </a:t>
            </a:r>
            <a:r>
              <a:rPr lang="en-US" b="1" err="1">
                <a:latin typeface="Courier New"/>
                <a:cs typeface="Courier New"/>
              </a:rPr>
              <a:t>e</a:t>
            </a:r>
            <a:r>
              <a:rPr lang="en-US" b="1" dirty="0">
                <a:latin typeface="Courier New"/>
                <a:cs typeface="Courier New"/>
              </a:rPr>
              <a:t> t</a:t>
            </a:r>
            <a:endParaRPr lang="en-US" dirty="0" err="1">
              <a:latin typeface="Neue Haas Grotesk Text Pro"/>
              <a:cs typeface="Courier New"/>
            </a:endParaRPr>
          </a:p>
          <a:p>
            <a:pPr marL="0" indent="0">
              <a:lnSpc>
                <a:spcPct val="100000"/>
              </a:lnSpc>
              <a:buNone/>
            </a:pPr>
            <a:endParaRPr lang="en-US" b="1" dirty="0">
              <a:latin typeface="Courier New"/>
              <a:cs typeface="Courier New"/>
            </a:endParaRPr>
          </a:p>
          <a:p>
            <a:pPr marL="0" indent="0">
              <a:lnSpc>
                <a:spcPct val="100000"/>
              </a:lnSpc>
              <a:buNone/>
            </a:pPr>
            <a:r>
              <a:rPr lang="en-US" b="1" dirty="0">
                <a:latin typeface="Courier New"/>
                <a:cs typeface="Courier New"/>
              </a:rPr>
              <a:t>1‡(;:‡*8†83(88)5*†;46(;88*96*?;8)*‡(;485);5*†2:</a:t>
            </a:r>
            <a:endParaRPr lang="en-US" dirty="0"/>
          </a:p>
          <a:p>
            <a:pPr marL="0" indent="0">
              <a:lnSpc>
                <a:spcPct val="100000"/>
              </a:lnSpc>
              <a:spcBef>
                <a:spcPts val="0"/>
              </a:spcBef>
              <a:buNone/>
            </a:pPr>
            <a:r>
              <a:rPr lang="en-US" b="1" dirty="0">
                <a:latin typeface="Courier New"/>
                <a:ea typeface="+mn-lt"/>
                <a:cs typeface="+mn-lt"/>
              </a:rPr>
              <a:t>   t   e </a:t>
            </a:r>
            <a:r>
              <a:rPr lang="en-US" b="1" err="1">
                <a:latin typeface="Courier New"/>
                <a:ea typeface="+mn-lt"/>
                <a:cs typeface="+mn-lt"/>
              </a:rPr>
              <a:t>e</a:t>
            </a:r>
            <a:r>
              <a:rPr lang="en-US" b="1" dirty="0">
                <a:latin typeface="Courier New"/>
                <a:ea typeface="+mn-lt"/>
                <a:cs typeface="+mn-lt"/>
              </a:rPr>
              <a:t>  </a:t>
            </a:r>
            <a:r>
              <a:rPr lang="en-US" b="1" err="1">
                <a:latin typeface="Courier New"/>
                <a:ea typeface="+mn-lt"/>
                <a:cs typeface="+mn-lt"/>
              </a:rPr>
              <a:t>ee</a:t>
            </a:r>
            <a:r>
              <a:rPr lang="en-US" b="1" dirty="0">
                <a:latin typeface="Courier New"/>
                <a:ea typeface="+mn-lt"/>
                <a:cs typeface="+mn-lt"/>
              </a:rPr>
              <a:t> </a:t>
            </a:r>
            <a:r>
              <a:rPr lang="en-US" b="1" dirty="0">
                <a:latin typeface="Courier New"/>
                <a:ea typeface="+mn-lt"/>
                <a:cs typeface="Courier New"/>
              </a:rPr>
              <a:t>   </a:t>
            </a:r>
            <a:r>
              <a:rPr lang="en-US" b="1" err="1">
                <a:latin typeface="Courier New"/>
                <a:ea typeface="+mn-lt"/>
                <a:cs typeface="Courier New"/>
              </a:rPr>
              <a:t>th</a:t>
            </a:r>
            <a:r>
              <a:rPr lang="en-US" b="1" dirty="0">
                <a:latin typeface="Courier New"/>
                <a:ea typeface="+mn-lt"/>
                <a:cs typeface="Courier New"/>
              </a:rPr>
              <a:t>  tee     </a:t>
            </a:r>
            <a:r>
              <a:rPr lang="en-US" b="1" err="1">
                <a:latin typeface="Courier New"/>
                <a:ea typeface="+mn-lt"/>
                <a:cs typeface="Courier New"/>
              </a:rPr>
              <a:t>te</a:t>
            </a:r>
            <a:r>
              <a:rPr lang="en-US" b="1" dirty="0">
                <a:latin typeface="Courier New"/>
                <a:ea typeface="+mn-lt"/>
                <a:cs typeface="Courier New"/>
              </a:rPr>
              <a:t>    </a:t>
            </a:r>
            <a:r>
              <a:rPr lang="en-US" b="1" dirty="0">
                <a:solidFill>
                  <a:srgbClr val="FF0000"/>
                </a:solidFill>
                <a:latin typeface="Courier New"/>
                <a:ea typeface="+mn-lt"/>
                <a:cs typeface="Courier New"/>
              </a:rPr>
              <a:t>the</a:t>
            </a:r>
            <a:r>
              <a:rPr lang="en-US" b="1" dirty="0">
                <a:latin typeface="Courier New"/>
                <a:ea typeface="+mn-lt"/>
                <a:cs typeface="Courier New"/>
              </a:rPr>
              <a:t>  t    </a:t>
            </a:r>
            <a:endParaRPr lang="en-US" b="1" dirty="0">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*‡(;4956*2(5*-4)8¶8*;4069285);)6†8)4‡‡;1(‡9;48</a:t>
            </a:r>
            <a:endParaRPr lang="en-US" dirty="0">
              <a:latin typeface="Neue Haas Grotesk Text Pro"/>
              <a:ea typeface="+mn-lt"/>
              <a:cs typeface="+mn-lt"/>
            </a:endParaRPr>
          </a:p>
          <a:p>
            <a:pPr marL="0" indent="0">
              <a:lnSpc>
                <a:spcPct val="100000"/>
              </a:lnSpc>
              <a:spcBef>
                <a:spcPts val="0"/>
              </a:spcBef>
              <a:buNone/>
            </a:pPr>
            <a:r>
              <a:rPr lang="en-US" b="1" dirty="0">
                <a:latin typeface="Courier New"/>
                <a:cs typeface="Courier New"/>
              </a:rPr>
              <a:t>   </a:t>
            </a:r>
            <a:r>
              <a:rPr lang="en-US" b="1" err="1">
                <a:latin typeface="Courier New"/>
                <a:cs typeface="Courier New"/>
              </a:rPr>
              <a:t>th</a:t>
            </a:r>
            <a:r>
              <a:rPr lang="en-US" b="1" dirty="0">
                <a:latin typeface="Courier New"/>
                <a:cs typeface="Courier New"/>
              </a:rPr>
              <a:t>         h e </a:t>
            </a:r>
            <a:r>
              <a:rPr lang="en-US" b="1" err="1">
                <a:latin typeface="Courier New"/>
                <a:cs typeface="Courier New"/>
              </a:rPr>
              <a:t>e</a:t>
            </a:r>
            <a:r>
              <a:rPr lang="en-US" b="1" dirty="0">
                <a:latin typeface="Courier New"/>
                <a:cs typeface="Courier New"/>
              </a:rPr>
              <a:t> </a:t>
            </a:r>
            <a:r>
              <a:rPr lang="en-US" b="1" err="1">
                <a:latin typeface="Courier New"/>
                <a:cs typeface="Courier New"/>
              </a:rPr>
              <a:t>th</a:t>
            </a:r>
            <a:r>
              <a:rPr lang="en-US" b="1" dirty="0">
                <a:latin typeface="Courier New"/>
                <a:cs typeface="Courier New"/>
              </a:rPr>
              <a:t>    e  t   e h  t    </a:t>
            </a:r>
            <a:r>
              <a:rPr lang="en-US" b="1" dirty="0">
                <a:solidFill>
                  <a:srgbClr val="FF0000"/>
                </a:solidFill>
                <a:latin typeface="Courier New"/>
                <a:cs typeface="Courier New"/>
              </a:rPr>
              <a:t>the</a:t>
            </a: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081;8:8‡1;48†85;4)485†528806*81(‡9;48;(88</a:t>
            </a:r>
            <a:endParaRPr lang="en-US" dirty="0"/>
          </a:p>
          <a:p>
            <a:pPr marL="0" indent="0">
              <a:lnSpc>
                <a:spcPct val="100000"/>
              </a:lnSpc>
              <a:spcBef>
                <a:spcPts val="0"/>
              </a:spcBef>
              <a:buNone/>
            </a:pPr>
            <a:r>
              <a:rPr lang="en-US" b="1" dirty="0">
                <a:latin typeface="Courier New"/>
                <a:ea typeface="+mn-lt"/>
                <a:cs typeface="+mn-lt"/>
              </a:rPr>
              <a:t> e </a:t>
            </a:r>
            <a:r>
              <a:rPr lang="en-US" b="1" err="1">
                <a:latin typeface="Courier New"/>
                <a:ea typeface="+mn-lt"/>
                <a:cs typeface="+mn-lt"/>
              </a:rPr>
              <a:t>te</a:t>
            </a:r>
            <a:r>
              <a:rPr lang="en-US" b="1" dirty="0">
                <a:latin typeface="Courier New"/>
                <a:ea typeface="+mn-lt"/>
                <a:cs typeface="+mn-lt"/>
              </a:rPr>
              <a:t> e  </a:t>
            </a:r>
            <a:r>
              <a:rPr lang="en-US" b="1" dirty="0">
                <a:solidFill>
                  <a:srgbClr val="FF0000"/>
                </a:solidFill>
                <a:latin typeface="Courier New"/>
                <a:ea typeface="+mn-lt"/>
                <a:cs typeface="+mn-lt"/>
              </a:rPr>
              <a:t>the</a:t>
            </a:r>
            <a:r>
              <a:rPr lang="en-US" b="1" dirty="0">
                <a:latin typeface="Courier New"/>
                <a:ea typeface="+mn-lt"/>
                <a:cs typeface="+mn-lt"/>
              </a:rPr>
              <a:t> e </a:t>
            </a:r>
            <a:r>
              <a:rPr lang="en-US" b="1" err="1">
                <a:latin typeface="Courier New"/>
                <a:ea typeface="+mn-lt"/>
                <a:cs typeface="+mn-lt"/>
              </a:rPr>
              <a:t>th</a:t>
            </a:r>
            <a:r>
              <a:rPr lang="en-US" b="1" dirty="0">
                <a:latin typeface="Courier New"/>
                <a:ea typeface="+mn-lt"/>
                <a:cs typeface="+mn-lt"/>
              </a:rPr>
              <a:t> he    </a:t>
            </a:r>
            <a:r>
              <a:rPr lang="en-US" b="1" err="1">
                <a:latin typeface="Courier New"/>
                <a:ea typeface="+mn-lt"/>
                <a:cs typeface="+mn-lt"/>
              </a:rPr>
              <a:t>ee</a:t>
            </a:r>
            <a:r>
              <a:rPr lang="en-US" b="1" dirty="0">
                <a:latin typeface="Courier New"/>
                <a:ea typeface="+mn-lt"/>
                <a:cs typeface="+mn-lt"/>
              </a:rPr>
              <a:t>   e    </a:t>
            </a:r>
            <a:r>
              <a:rPr lang="en-US" b="1" err="1">
                <a:solidFill>
                  <a:srgbClr val="FF0000"/>
                </a:solidFill>
                <a:latin typeface="Courier New"/>
                <a:ea typeface="+mn-lt"/>
                <a:cs typeface="+mn-lt"/>
              </a:rPr>
              <a:t>the</a:t>
            </a:r>
            <a:r>
              <a:rPr lang="en-US" b="1" err="1">
                <a:latin typeface="Courier New"/>
                <a:ea typeface="+mn-lt"/>
                <a:cs typeface="Courier New"/>
              </a:rPr>
              <a:t>t</a:t>
            </a:r>
            <a:r>
              <a:rPr lang="en-US" b="1" dirty="0">
                <a:latin typeface="Courier New"/>
                <a:ea typeface="+mn-lt"/>
                <a:cs typeface="Courier New"/>
              </a:rPr>
              <a:t> </a:t>
            </a:r>
            <a:r>
              <a:rPr lang="en-US" b="1" err="1">
                <a:latin typeface="Courier New"/>
                <a:ea typeface="+mn-lt"/>
                <a:cs typeface="Courier New"/>
              </a:rPr>
              <a:t>ee</a:t>
            </a:r>
            <a:endParaRPr lang="en-US" b="1" err="1">
              <a:latin typeface="Courier New"/>
              <a:cs typeface="Courier New"/>
            </a:endParaRPr>
          </a:p>
          <a:p>
            <a:pPr marL="0" indent="0">
              <a:lnSpc>
                <a:spcPct val="100000"/>
              </a:lnSpc>
              <a:spcBef>
                <a:spcPts val="0"/>
              </a:spcBef>
              <a:buNone/>
            </a:pPr>
            <a:endParaRPr lang="en-US" b="1" dirty="0">
              <a:latin typeface="Courier New"/>
              <a:cs typeface="Courier New"/>
            </a:endParaRPr>
          </a:p>
          <a:p>
            <a:pPr marL="0" indent="0">
              <a:lnSpc>
                <a:spcPct val="100000"/>
              </a:lnSpc>
              <a:spcBef>
                <a:spcPts val="0"/>
              </a:spcBef>
              <a:buNone/>
            </a:pPr>
            <a:r>
              <a:rPr lang="en-US" b="1" dirty="0">
                <a:latin typeface="Courier New"/>
                <a:cs typeface="Courier New"/>
              </a:rPr>
              <a:t>;4(‡?34;48)4‡;161;:188;‡?;</a:t>
            </a:r>
            <a:endParaRPr lang="en-US" dirty="0">
              <a:latin typeface="Neue Haas Grotesk Text Pro"/>
              <a:ea typeface="+mn-lt"/>
              <a:cs typeface="+mn-lt"/>
            </a:endParaRPr>
          </a:p>
          <a:p>
            <a:pPr marL="0" indent="0">
              <a:lnSpc>
                <a:spcPct val="100000"/>
              </a:lnSpc>
              <a:spcBef>
                <a:spcPts val="0"/>
              </a:spcBef>
              <a:buNone/>
            </a:pPr>
            <a:r>
              <a:rPr lang="en-US" b="1" err="1">
                <a:latin typeface="Courier New"/>
                <a:ea typeface="+mn-lt"/>
                <a:cs typeface="+mn-lt"/>
              </a:rPr>
              <a:t>th</a:t>
            </a:r>
            <a:r>
              <a:rPr lang="en-US" b="1" dirty="0">
                <a:latin typeface="Courier New"/>
                <a:ea typeface="+mn-lt"/>
                <a:cs typeface="+mn-lt"/>
              </a:rPr>
              <a:t>    </a:t>
            </a:r>
            <a:r>
              <a:rPr lang="en-US" b="1" err="1">
                <a:latin typeface="Courier New"/>
                <a:ea typeface="+mn-lt"/>
                <a:cs typeface="+mn-lt"/>
              </a:rPr>
              <a:t>h</a:t>
            </a:r>
            <a:r>
              <a:rPr lang="en-US" b="1" err="1">
                <a:solidFill>
                  <a:srgbClr val="FF0000"/>
                </a:solidFill>
                <a:latin typeface="Courier New"/>
                <a:ea typeface="+mn-lt"/>
                <a:cs typeface="+mn-lt"/>
              </a:rPr>
              <a:t>the</a:t>
            </a:r>
            <a:r>
              <a:rPr lang="en-US" b="1" dirty="0">
                <a:latin typeface="Courier New"/>
                <a:ea typeface="+mn-lt"/>
                <a:cs typeface="+mn-lt"/>
              </a:rPr>
              <a:t> h t   </a:t>
            </a:r>
            <a:r>
              <a:rPr lang="en-US" b="1" err="1">
                <a:latin typeface="Courier New"/>
                <a:ea typeface="+mn-lt"/>
                <a:cs typeface="+mn-lt"/>
              </a:rPr>
              <a:t>t</a:t>
            </a:r>
            <a:r>
              <a:rPr lang="en-US" b="1" dirty="0">
                <a:latin typeface="Courier New"/>
                <a:ea typeface="+mn-lt"/>
                <a:cs typeface="+mn-lt"/>
              </a:rPr>
              <a:t>  </a:t>
            </a:r>
            <a:r>
              <a:rPr lang="en-US" b="1" err="1">
                <a:latin typeface="Courier New"/>
                <a:ea typeface="+mn-lt"/>
                <a:cs typeface="+mn-lt"/>
              </a:rPr>
              <a:t>eet</a:t>
            </a:r>
            <a:r>
              <a:rPr lang="en-US" b="1" dirty="0">
                <a:latin typeface="Courier New"/>
                <a:ea typeface="+mn-lt"/>
                <a:cs typeface="+mn-lt"/>
              </a:rPr>
              <a:t>  t</a:t>
            </a:r>
            <a:endParaRPr lang="en-US" b="1" dirty="0" err="1">
              <a:latin typeface="Courier New"/>
              <a:cs typeface="Courier New"/>
            </a:endParaRPr>
          </a:p>
        </p:txBody>
      </p:sp>
    </p:spTree>
    <p:extLst>
      <p:ext uri="{BB962C8B-B14F-4D97-AF65-F5344CB8AC3E}">
        <p14:creationId xmlns:p14="http://schemas.microsoft.com/office/powerpoint/2010/main" val="801882624"/>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C2131"/>
      </a:dk2>
      <a:lt2>
        <a:srgbClr val="F0F3F2"/>
      </a:lt2>
      <a:accent1>
        <a:srgbClr val="C84891"/>
      </a:accent1>
      <a:accent2>
        <a:srgbClr val="B636B4"/>
      </a:accent2>
      <a:accent3>
        <a:srgbClr val="9548C8"/>
      </a:accent3>
      <a:accent4>
        <a:srgbClr val="5039B7"/>
      </a:accent4>
      <a:accent5>
        <a:srgbClr val="4866C8"/>
      </a:accent5>
      <a:accent6>
        <a:srgbClr val="3689B6"/>
      </a:accent6>
      <a:hlink>
        <a:srgbClr val="3F48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Application>Microsoft Office PowerPoint</Application>
  <PresentationFormat>Grand écran</PresentationFormat>
  <Slides>63</Slides>
  <Notes>1</Notes>
  <HiddenSlides>0</HiddenSlide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AccentBoxVTI</vt:lpstr>
      <vt:lpstr>La cryptologie dans la littérature</vt:lpstr>
      <vt:lpstr>Sommaire</vt:lpstr>
      <vt:lpstr>Première partie</vt:lpstr>
      <vt:lpstr>Pantagruel  (1532)</vt:lpstr>
      <vt:lpstr>Alcofribas Nasier ?!</vt:lpstr>
      <vt:lpstr>Edgar Allan Poe (1809-1849)</vt:lpstr>
      <vt:lpstr>Le scarabée d'or (1843)</vt:lpstr>
      <vt:lpstr>Le scarabée d'or</vt:lpstr>
      <vt:lpstr>Le scarabée d'or</vt:lpstr>
      <vt:lpstr>Le scarabée d'or</vt:lpstr>
      <vt:lpstr>Le scarabée d'or</vt:lpstr>
      <vt:lpstr>Le scarabée d'or</vt:lpstr>
      <vt:lpstr>Le scarabée d'or</vt:lpstr>
      <vt:lpstr>Le scarabée d'or</vt:lpstr>
      <vt:lpstr>Le scarabée d'or</vt:lpstr>
      <vt:lpstr>Le scarabée d'or</vt:lpstr>
      <vt:lpstr>Le scarabée d'or</vt:lpstr>
      <vt:lpstr>Jules Verne (1828-1905)</vt:lpstr>
      <vt:lpstr>La Jangada  (1881)</vt:lpstr>
      <vt:lpstr>La Jangada : le cryptogramme</vt:lpstr>
      <vt:lpstr>La Jangada : histogramme des fréquences</vt:lpstr>
      <vt:lpstr>La Jangada : un mot probable (crib)</vt:lpstr>
      <vt:lpstr>La Jangada : décryptement </vt:lpstr>
      <vt:lpstr>La Jangada : erreur... ou pas ?</vt:lpstr>
      <vt:lpstr>Mathias Sandorf (1885)</vt:lpstr>
      <vt:lpstr>Mathias Sandorf : le texte chiffré</vt:lpstr>
      <vt:lpstr>Mathias Sandorf : histogramme</vt:lpstr>
      <vt:lpstr>Mathias Sandorf : le cache</vt:lpstr>
      <vt:lpstr>Mathias Sandorf : le cache</vt:lpstr>
      <vt:lpstr>Mathias Sandorf : le cache</vt:lpstr>
      <vt:lpstr>Mathias Sandorf : le cache</vt:lpstr>
      <vt:lpstr>Mathias Sandorf : le cache</vt:lpstr>
      <vt:lpstr>Mathias Sandorf : le texte clair</vt:lpstr>
      <vt:lpstr>Have his carcase (1932)</vt:lpstr>
      <vt:lpstr>Hergé (1907-1983)</vt:lpstr>
      <vt:lpstr>Le lotus bleu (1936)</vt:lpstr>
      <vt:lpstr>Le monde inconnu d'Hergé</vt:lpstr>
      <vt:lpstr>Le code Rebecca (1980)</vt:lpstr>
      <vt:lpstr>Le code Rebecca (extrait)</vt:lpstr>
      <vt:lpstr>Le code Rebecca (suite de l'extrait)</vt:lpstr>
      <vt:lpstr>Cryptonomicon  (1999)</vt:lpstr>
      <vt:lpstr>La fille du cryptographe (2017)</vt:lpstr>
      <vt:lpstr>You want it darker (2023)</vt:lpstr>
      <vt:lpstr>You want it darker : le cryptogramme</vt:lpstr>
      <vt:lpstr>You want it darker : Kryptos</vt:lpstr>
      <vt:lpstr>D'autres livres...</vt:lpstr>
      <vt:lpstr>Seconde partie</vt:lpstr>
      <vt:lpstr>Les 9 couronnes (2009)</vt:lpstr>
      <vt:lpstr>Les 9 couronnes (premier courriel, début)</vt:lpstr>
      <vt:lpstr>Les 9 couronnes (premier courriel, fin)</vt:lpstr>
      <vt:lpstr>Les 9 couronnes : statistiques</vt:lpstr>
      <vt:lpstr>Les 9 couronnes : décalage de 9 crans</vt:lpstr>
      <vt:lpstr>Les 9 couronnes (chapitre 1)</vt:lpstr>
      <vt:lpstr>Les 9 couronnes (chapitre 2)</vt:lpstr>
      <vt:lpstr>Les 9 couronnes (chapitre 3)</vt:lpstr>
      <vt:lpstr>Les 9 couronnes (chapitre 4)</vt:lpstr>
      <vt:lpstr>Les 9 couronnes (chapitre 5)</vt:lpstr>
      <vt:lpstr>Les 9 couronnes (chapitre 6)</vt:lpstr>
      <vt:lpstr>Les 9 couronnes (chapitre 7)</vt:lpstr>
      <vt:lpstr>Les 9 couronnes (chapitre 8)</vt:lpstr>
      <vt:lpstr>Les 9 couronnes (chapitre 9)</vt:lpstr>
      <vt:lpstr>Pour en savoir plus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1220</cp:revision>
  <dcterms:created xsi:type="dcterms:W3CDTF">2024-03-03T07:48:37Z</dcterms:created>
  <dcterms:modified xsi:type="dcterms:W3CDTF">2024-09-07T07:43:47Z</dcterms:modified>
</cp:coreProperties>
</file>